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74" r:id="rId4"/>
    <p:sldId id="316" r:id="rId5"/>
    <p:sldId id="276" r:id="rId6"/>
    <p:sldId id="275" r:id="rId7"/>
    <p:sldId id="301" r:id="rId8"/>
    <p:sldId id="309" r:id="rId9"/>
    <p:sldId id="310" r:id="rId10"/>
    <p:sldId id="277" r:id="rId11"/>
    <p:sldId id="302" r:id="rId12"/>
    <p:sldId id="278" r:id="rId13"/>
    <p:sldId id="286" r:id="rId14"/>
    <p:sldId id="288" r:id="rId15"/>
    <p:sldId id="290" r:id="rId16"/>
    <p:sldId id="291" r:id="rId17"/>
    <p:sldId id="292" r:id="rId18"/>
    <p:sldId id="293" r:id="rId19"/>
    <p:sldId id="320" r:id="rId20"/>
    <p:sldId id="319" r:id="rId21"/>
    <p:sldId id="327" r:id="rId22"/>
    <p:sldId id="328" r:id="rId23"/>
    <p:sldId id="329" r:id="rId24"/>
    <p:sldId id="321" r:id="rId25"/>
    <p:sldId id="326" r:id="rId26"/>
    <p:sldId id="297" r:id="rId27"/>
    <p:sldId id="29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C4E"/>
    <a:srgbClr val="F3C9A1"/>
    <a:srgbClr val="AD9372"/>
    <a:srgbClr val="90B5C5"/>
    <a:srgbClr val="1F120C"/>
    <a:srgbClr val="686668"/>
    <a:srgbClr val="785F4B"/>
    <a:srgbClr val="686562"/>
    <a:srgbClr val="636164"/>
    <a:srgbClr val="DCA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3" autoAdjust="0"/>
    <p:restoredTop sz="94660"/>
  </p:normalViewPr>
  <p:slideViewPr>
    <p:cSldViewPr snapToGrid="0">
      <p:cViewPr varScale="1">
        <p:scale>
          <a:sx n="55" d="100"/>
          <a:sy n="55" d="100"/>
        </p:scale>
        <p:origin x="98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98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31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779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64638"/>
            <a:ext cx="11760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932723"/>
            <a:ext cx="11760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412776"/>
            <a:ext cx="12192000" cy="5445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189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13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34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5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36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5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3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2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24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32A80-4F86-45C4-A7B0-0FB1C4AC8CC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A6919-DCD4-452F-A076-5B7620B1C8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6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2456" y="5186467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06894" y="266700"/>
            <a:ext cx="9408758" cy="4333707"/>
            <a:chOff x="1206894" y="266700"/>
            <a:chExt cx="9408758" cy="4333707"/>
          </a:xfrm>
        </p:grpSpPr>
        <p:sp>
          <p:nvSpPr>
            <p:cNvPr id="14" name="직사각형 13"/>
            <p:cNvSpPr/>
            <p:nvPr/>
          </p:nvSpPr>
          <p:spPr>
            <a:xfrm>
              <a:off x="1569915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206894" y="484393"/>
              <a:ext cx="9408757" cy="688747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741365" y="482600"/>
              <a:ext cx="8686800" cy="355556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41365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8331597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524232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3842724" y="1276248"/>
            <a:ext cx="4506551" cy="193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</a:rPr>
              <a:t>B.C.M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Smart Sensor</a:t>
            </a:r>
            <a:r>
              <a:rPr lang="en-US" altLang="ko-KR" sz="105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s</a:t>
            </a: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5060167" y="3385035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3133" y="1967"/>
              <a:ext cx="1416" cy="260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2A8721-31B1-4AEE-8274-BEA49E24AA00}"/>
              </a:ext>
            </a:extLst>
          </p:cNvPr>
          <p:cNvSpPr/>
          <p:nvPr/>
        </p:nvSpPr>
        <p:spPr>
          <a:xfrm>
            <a:off x="8004589" y="5029186"/>
            <a:ext cx="3636630" cy="1948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800" b="1" i="1" dirty="0">
                <a:solidFill>
                  <a:schemeClr val="bg1"/>
                </a:solidFill>
              </a:rPr>
              <a:t>2017012806</a:t>
            </a:r>
            <a:r>
              <a:rPr lang="ko-KR" altLang="en-US" sz="2800" b="1" i="1" dirty="0">
                <a:solidFill>
                  <a:schemeClr val="bg1"/>
                </a:solidFill>
              </a:rPr>
              <a:t>김태현</a:t>
            </a:r>
            <a:endParaRPr lang="en-US" altLang="ko-KR" sz="2800" b="1" i="1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800" b="1" i="1" dirty="0">
                <a:solidFill>
                  <a:schemeClr val="bg1"/>
                </a:solidFill>
              </a:rPr>
              <a:t>2017012824</a:t>
            </a:r>
            <a:r>
              <a:rPr lang="ko-KR" altLang="en-US" sz="2800" b="1" i="1" dirty="0">
                <a:solidFill>
                  <a:schemeClr val="bg1"/>
                </a:solidFill>
              </a:rPr>
              <a:t>나현민</a:t>
            </a:r>
            <a:endParaRPr lang="en-US" altLang="ko-KR" sz="2800" b="1" i="1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800" b="1" i="1" dirty="0">
                <a:solidFill>
                  <a:schemeClr val="bg1"/>
                </a:solidFill>
              </a:rPr>
              <a:t>2017012906</a:t>
            </a:r>
            <a:r>
              <a:rPr lang="ko-KR" altLang="en-US" sz="2800" b="1" i="1" dirty="0">
                <a:solidFill>
                  <a:schemeClr val="bg1"/>
                </a:solidFill>
              </a:rPr>
              <a:t>박지용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47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82890" y="769627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Contents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Equal 5">
            <a:extLst>
              <a:ext uri="{FF2B5EF4-FFF2-40B4-BE49-F238E27FC236}">
                <a16:creationId xmlns:a16="http://schemas.microsoft.com/office/drawing/2014/main" id="{F62FDE9C-2DD8-4C8C-989E-C79BECF72163}"/>
              </a:ext>
            </a:extLst>
          </p:cNvPr>
          <p:cNvSpPr>
            <a:spLocks/>
          </p:cNvSpPr>
          <p:nvPr/>
        </p:nvSpPr>
        <p:spPr>
          <a:xfrm>
            <a:off x="7051959" y="2868507"/>
            <a:ext cx="645160" cy="6883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2" name="Rectangle 6">
            <a:extLst>
              <a:ext uri="{FF2B5EF4-FFF2-40B4-BE49-F238E27FC236}">
                <a16:creationId xmlns:a16="http://schemas.microsoft.com/office/drawing/2014/main" id="{B9D8AC78-A67A-4314-9564-CFEFE42B7EAB}"/>
              </a:ext>
            </a:extLst>
          </p:cNvPr>
          <p:cNvSpPr>
            <a:spLocks/>
          </p:cNvSpPr>
          <p:nvPr/>
        </p:nvSpPr>
        <p:spPr>
          <a:xfrm>
            <a:off x="8565799" y="1784773"/>
            <a:ext cx="1493520" cy="1568027"/>
          </a:xfrm>
          <a:prstGeom prst="rect">
            <a:avLst/>
          </a:prstGeom>
          <a:solidFill>
            <a:schemeClr val="bg1">
              <a:lumMod val="65000"/>
              <a:lumOff val="0"/>
            </a:schemeClr>
          </a:solidFill>
          <a:ln w="254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latin typeface="나눔고딕" charset="0"/>
                <a:ea typeface="나눔고딕" charset="0"/>
              </a:rPr>
              <a:t>EV3</a:t>
            </a:r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63" name="Oval 7">
            <a:extLst>
              <a:ext uri="{FF2B5EF4-FFF2-40B4-BE49-F238E27FC236}">
                <a16:creationId xmlns:a16="http://schemas.microsoft.com/office/drawing/2014/main" id="{F24316E1-E4D0-4937-9885-DB5E6EE2EDF1}"/>
              </a:ext>
            </a:extLst>
          </p:cNvPr>
          <p:cNvSpPr>
            <a:spLocks/>
          </p:cNvSpPr>
          <p:nvPr/>
        </p:nvSpPr>
        <p:spPr>
          <a:xfrm>
            <a:off x="8286399" y="1783926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64" name="Oval 8">
            <a:extLst>
              <a:ext uri="{FF2B5EF4-FFF2-40B4-BE49-F238E27FC236}">
                <a16:creationId xmlns:a16="http://schemas.microsoft.com/office/drawing/2014/main" id="{CB92FCD0-3D51-4404-8A8A-F62874156790}"/>
              </a:ext>
            </a:extLst>
          </p:cNvPr>
          <p:cNvSpPr>
            <a:spLocks/>
          </p:cNvSpPr>
          <p:nvPr/>
        </p:nvSpPr>
        <p:spPr>
          <a:xfrm>
            <a:off x="8286399" y="2728806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65" name="Oval 9">
            <a:extLst>
              <a:ext uri="{FF2B5EF4-FFF2-40B4-BE49-F238E27FC236}">
                <a16:creationId xmlns:a16="http://schemas.microsoft.com/office/drawing/2014/main" id="{9E7E1815-2D07-4F75-87D2-CDC2C88CADA7}"/>
              </a:ext>
            </a:extLst>
          </p:cNvPr>
          <p:cNvSpPr>
            <a:spLocks/>
          </p:cNvSpPr>
          <p:nvPr/>
        </p:nvSpPr>
        <p:spPr>
          <a:xfrm>
            <a:off x="10025453" y="2728806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66" name="Oval 10">
            <a:extLst>
              <a:ext uri="{FF2B5EF4-FFF2-40B4-BE49-F238E27FC236}">
                <a16:creationId xmlns:a16="http://schemas.microsoft.com/office/drawing/2014/main" id="{880C3B78-BBCF-4FFB-9C4D-CE733BF2C77C}"/>
              </a:ext>
            </a:extLst>
          </p:cNvPr>
          <p:cNvSpPr>
            <a:spLocks/>
          </p:cNvSpPr>
          <p:nvPr/>
        </p:nvSpPr>
        <p:spPr>
          <a:xfrm>
            <a:off x="10025453" y="1784773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67" name="L-Shape 17">
            <a:extLst>
              <a:ext uri="{FF2B5EF4-FFF2-40B4-BE49-F238E27FC236}">
                <a16:creationId xmlns:a16="http://schemas.microsoft.com/office/drawing/2014/main" id="{880D2484-3C09-4A00-B358-9A1AD79DBB50}"/>
              </a:ext>
            </a:extLst>
          </p:cNvPr>
          <p:cNvSpPr>
            <a:spLocks/>
          </p:cNvSpPr>
          <p:nvPr/>
        </p:nvSpPr>
        <p:spPr>
          <a:xfrm>
            <a:off x="7051959" y="3556001"/>
            <a:ext cx="2416387" cy="1482513"/>
          </a:xfrm>
          <a:prstGeom prst="corner">
            <a:avLst>
              <a:gd name="adj1" fmla="val 19611"/>
              <a:gd name="adj2" fmla="val 18106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rgbClr val="6D6D6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68" name="L-Shape 18">
            <a:extLst>
              <a:ext uri="{FF2B5EF4-FFF2-40B4-BE49-F238E27FC236}">
                <a16:creationId xmlns:a16="http://schemas.microsoft.com/office/drawing/2014/main" id="{A8AE6682-4FC4-4DF3-B681-B8A48FE6FD88}"/>
              </a:ext>
            </a:extLst>
          </p:cNvPr>
          <p:cNvSpPr>
            <a:spLocks/>
          </p:cNvSpPr>
          <p:nvPr/>
        </p:nvSpPr>
        <p:spPr>
          <a:xfrm flipH="1">
            <a:off x="9070412" y="3556001"/>
            <a:ext cx="2416387" cy="1482513"/>
          </a:xfrm>
          <a:prstGeom prst="corner">
            <a:avLst>
              <a:gd name="adj1" fmla="val 19611"/>
              <a:gd name="adj2" fmla="val 18106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rgbClr val="6D6D6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69" name="Rectangle 19">
            <a:extLst>
              <a:ext uri="{FF2B5EF4-FFF2-40B4-BE49-F238E27FC236}">
                <a16:creationId xmlns:a16="http://schemas.microsoft.com/office/drawing/2014/main" id="{726BDF6E-42B1-4E2B-A981-C1308853C56D}"/>
              </a:ext>
            </a:extLst>
          </p:cNvPr>
          <p:cNvSpPr>
            <a:spLocks/>
          </p:cNvSpPr>
          <p:nvPr/>
        </p:nvSpPr>
        <p:spPr>
          <a:xfrm>
            <a:off x="9059406" y="3351106"/>
            <a:ext cx="505460" cy="16865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chemeClr val="bg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70" name="Oval 20">
            <a:extLst>
              <a:ext uri="{FF2B5EF4-FFF2-40B4-BE49-F238E27FC236}">
                <a16:creationId xmlns:a16="http://schemas.microsoft.com/office/drawing/2014/main" id="{68D440AD-8593-487F-A1F2-7DC87CB13DB3}"/>
              </a:ext>
            </a:extLst>
          </p:cNvPr>
          <p:cNvSpPr>
            <a:spLocks/>
          </p:cNvSpPr>
          <p:nvPr/>
        </p:nvSpPr>
        <p:spPr>
          <a:xfrm>
            <a:off x="10756125" y="3963247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1" name="Oval 21">
            <a:extLst>
              <a:ext uri="{FF2B5EF4-FFF2-40B4-BE49-F238E27FC236}">
                <a16:creationId xmlns:a16="http://schemas.microsoft.com/office/drawing/2014/main" id="{829F07E5-91DA-45AE-93A9-EDABB0FF000E}"/>
              </a:ext>
            </a:extLst>
          </p:cNvPr>
          <p:cNvSpPr>
            <a:spLocks/>
          </p:cNvSpPr>
          <p:nvPr/>
        </p:nvSpPr>
        <p:spPr>
          <a:xfrm>
            <a:off x="10454713" y="4296834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2" name="Oval 22">
            <a:extLst>
              <a:ext uri="{FF2B5EF4-FFF2-40B4-BE49-F238E27FC236}">
                <a16:creationId xmlns:a16="http://schemas.microsoft.com/office/drawing/2014/main" id="{FFDE5AE5-9F41-40AF-8B98-48F16A616901}"/>
              </a:ext>
            </a:extLst>
          </p:cNvPr>
          <p:cNvSpPr>
            <a:spLocks/>
          </p:cNvSpPr>
          <p:nvPr/>
        </p:nvSpPr>
        <p:spPr>
          <a:xfrm>
            <a:off x="10014446" y="3964094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3" name="Oval 23">
            <a:extLst>
              <a:ext uri="{FF2B5EF4-FFF2-40B4-BE49-F238E27FC236}">
                <a16:creationId xmlns:a16="http://schemas.microsoft.com/office/drawing/2014/main" id="{C9AA6D45-186B-47A2-ABBB-CDA229799EC6}"/>
              </a:ext>
            </a:extLst>
          </p:cNvPr>
          <p:cNvSpPr>
            <a:spLocks/>
          </p:cNvSpPr>
          <p:nvPr/>
        </p:nvSpPr>
        <p:spPr>
          <a:xfrm>
            <a:off x="9617359" y="4296834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4" name="Oval 24">
            <a:extLst>
              <a:ext uri="{FF2B5EF4-FFF2-40B4-BE49-F238E27FC236}">
                <a16:creationId xmlns:a16="http://schemas.microsoft.com/office/drawing/2014/main" id="{846AF2A4-45A1-4A16-ACAB-32C36064DD6C}"/>
              </a:ext>
            </a:extLst>
          </p:cNvPr>
          <p:cNvSpPr>
            <a:spLocks/>
          </p:cNvSpPr>
          <p:nvPr/>
        </p:nvSpPr>
        <p:spPr>
          <a:xfrm>
            <a:off x="8029013" y="4007274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5" name="Oval 25">
            <a:extLst>
              <a:ext uri="{FF2B5EF4-FFF2-40B4-BE49-F238E27FC236}">
                <a16:creationId xmlns:a16="http://schemas.microsoft.com/office/drawing/2014/main" id="{D23FA6B4-5EA1-4A8D-B770-54DF609E669D}"/>
              </a:ext>
            </a:extLst>
          </p:cNvPr>
          <p:cNvSpPr>
            <a:spLocks/>
          </p:cNvSpPr>
          <p:nvPr/>
        </p:nvSpPr>
        <p:spPr>
          <a:xfrm>
            <a:off x="7728446" y="4340014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6" name="Oval 26">
            <a:extLst>
              <a:ext uri="{FF2B5EF4-FFF2-40B4-BE49-F238E27FC236}">
                <a16:creationId xmlns:a16="http://schemas.microsoft.com/office/drawing/2014/main" id="{D2D0EC61-3FB8-42EE-A92E-C7BC16DB45E5}"/>
              </a:ext>
            </a:extLst>
          </p:cNvPr>
          <p:cNvSpPr>
            <a:spLocks/>
          </p:cNvSpPr>
          <p:nvPr/>
        </p:nvSpPr>
        <p:spPr>
          <a:xfrm>
            <a:off x="7288179" y="4007274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7" name="Oval 27">
            <a:extLst>
              <a:ext uri="{FF2B5EF4-FFF2-40B4-BE49-F238E27FC236}">
                <a16:creationId xmlns:a16="http://schemas.microsoft.com/office/drawing/2014/main" id="{068B0D44-EDEB-400D-AEDD-62CF0E432DE1}"/>
              </a:ext>
            </a:extLst>
          </p:cNvPr>
          <p:cNvSpPr>
            <a:spLocks/>
          </p:cNvSpPr>
          <p:nvPr/>
        </p:nvSpPr>
        <p:spPr>
          <a:xfrm>
            <a:off x="8426099" y="4285827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8" name="Right Arrow 28">
            <a:extLst>
              <a:ext uri="{FF2B5EF4-FFF2-40B4-BE49-F238E27FC236}">
                <a16:creationId xmlns:a16="http://schemas.microsoft.com/office/drawing/2014/main" id="{FD5A6CE6-4478-4759-89E6-94E966BC8B8B}"/>
              </a:ext>
            </a:extLst>
          </p:cNvPr>
          <p:cNvSpPr>
            <a:spLocks/>
          </p:cNvSpPr>
          <p:nvPr/>
        </p:nvSpPr>
        <p:spPr>
          <a:xfrm>
            <a:off x="8286399" y="3351954"/>
            <a:ext cx="762847" cy="45127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1467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센서</a:t>
            </a:r>
            <a:endParaRPr lang="ko-KR" altLang="en-US" sz="1467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9" name="Rectangle 29">
            <a:extLst>
              <a:ext uri="{FF2B5EF4-FFF2-40B4-BE49-F238E27FC236}">
                <a16:creationId xmlns:a16="http://schemas.microsoft.com/office/drawing/2014/main" id="{F3A0AFA1-1B6E-4DE2-AA0C-BF86F2EB9993}"/>
              </a:ext>
            </a:extLst>
          </p:cNvPr>
          <p:cNvSpPr>
            <a:spLocks/>
          </p:cNvSpPr>
          <p:nvPr/>
        </p:nvSpPr>
        <p:spPr>
          <a:xfrm>
            <a:off x="9080572" y="3469640"/>
            <a:ext cx="452120" cy="2692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cxnSp>
        <p:nvCxnSpPr>
          <p:cNvPr id="80" name="Line 30">
            <a:extLst>
              <a:ext uri="{FF2B5EF4-FFF2-40B4-BE49-F238E27FC236}">
                <a16:creationId xmlns:a16="http://schemas.microsoft.com/office/drawing/2014/main" id="{B28DA45E-6624-46E8-B1E4-F6A8C0ADDE60}"/>
              </a:ext>
            </a:extLst>
          </p:cNvPr>
          <p:cNvCxnSpPr/>
          <p:nvPr/>
        </p:nvCxnSpPr>
        <p:spPr>
          <a:xfrm flipV="1">
            <a:off x="9510679" y="3556000"/>
            <a:ext cx="1804247" cy="22013"/>
          </a:xfrm>
          <a:prstGeom prst="line">
            <a:avLst/>
          </a:prstGeom>
          <a:ln w="9525" cap="flat" cmpd="sng">
            <a:solidFill>
              <a:srgbClr val="FFFF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Line 31">
            <a:extLst>
              <a:ext uri="{FF2B5EF4-FFF2-40B4-BE49-F238E27FC236}">
                <a16:creationId xmlns:a16="http://schemas.microsoft.com/office/drawing/2014/main" id="{D456EAF8-B90A-4EB5-A9F1-B815D98173C4}"/>
              </a:ext>
            </a:extLst>
          </p:cNvPr>
          <p:cNvCxnSpPr/>
          <p:nvPr/>
        </p:nvCxnSpPr>
        <p:spPr>
          <a:xfrm flipV="1">
            <a:off x="7299186" y="3556000"/>
            <a:ext cx="1804247" cy="22013"/>
          </a:xfrm>
          <a:prstGeom prst="line">
            <a:avLst/>
          </a:prstGeom>
          <a:ln w="9525" cap="flat" cmpd="sng">
            <a:solidFill>
              <a:srgbClr val="FFFF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ì°ë¦¬ë ì ííë¤.ì ëí ì´ë¯¸ì§ ê²ìê²°ê³¼">
            <a:extLst>
              <a:ext uri="{FF2B5EF4-FFF2-40B4-BE49-F238E27FC236}">
                <a16:creationId xmlns:a16="http://schemas.microsoft.com/office/drawing/2014/main" id="{8F6F6F4E-14F9-48AF-8AED-9FCF1E81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397" y="1964190"/>
            <a:ext cx="3125109" cy="325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3D9F8A8-09D2-4668-891F-728B7993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41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218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82890" y="769627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Story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8271BE7-D8F0-4B82-BA05-FF3CA1C75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1963" y="-11825"/>
            <a:ext cx="10673080" cy="32556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>
                <a:solidFill>
                  <a:schemeClr val="tx1"/>
                </a:solidFill>
                <a:latin typeface="Arial Black" charset="0"/>
                <a:ea typeface="Arial Black" charset="0"/>
              </a:rPr>
              <a:t>In Sensor</a:t>
            </a:r>
            <a:endParaRPr lang="ko-KR" altLang="en-US" sz="4800" b="0" strike="noStrike" cap="none" dirty="0">
              <a:solidFill>
                <a:schemeClr val="tx1"/>
              </a:solidFill>
              <a:latin typeface="Arial Black" charset="0"/>
              <a:ea typeface="Arial Black" charset="0"/>
            </a:endParaRPr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9A0E4690-4E66-45EA-9F7F-B3EBC605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80" y="2366604"/>
            <a:ext cx="3591269" cy="315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6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146" name="Picture 2" descr="thinkingì ëí ì´ë¯¸ì§ ê²ìê²°ê³¼">
            <a:extLst>
              <a:ext uri="{FF2B5EF4-FFF2-40B4-BE49-F238E27FC236}">
                <a16:creationId xmlns:a16="http://schemas.microsoft.com/office/drawing/2014/main" id="{3D1B6987-AE2A-47CF-89EA-EF1DA1562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264676" cy="62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055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77224" y="78642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Story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122" name="Picture 2" descr="changeì ëí ì´ë¯¸ì§ ê²ìê²°ê³¼">
            <a:extLst>
              <a:ext uri="{FF2B5EF4-FFF2-40B4-BE49-F238E27FC236}">
                <a16:creationId xmlns:a16="http://schemas.microsoft.com/office/drawing/2014/main" id="{6C8C0C65-0B8A-4C35-BFDD-237B0ED11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113" y="742653"/>
            <a:ext cx="8810441" cy="586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27858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prstClr val="white"/>
                  </a:solidFill>
                </a:rPr>
                <a:t>ㅌ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224" y="78642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Story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텍스트 개체 틀 1">
            <a:extLst>
              <a:ext uri="{FF2B5EF4-FFF2-40B4-BE49-F238E27FC236}">
                <a16:creationId xmlns:a16="http://schemas.microsoft.com/office/drawing/2014/main" id="{4301C589-B297-41A1-BA64-F4D13E2BE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4064" y="35511"/>
            <a:ext cx="6093841" cy="2025271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문제 재분석</a:t>
            </a:r>
            <a:endParaRPr lang="ko-KR" altLang="en-US" sz="3600" b="0" strike="noStrike" cap="none" dirty="0">
              <a:solidFill>
                <a:schemeClr val="tx1"/>
              </a:solidFill>
              <a:latin typeface="Bahnschrift Condensed" panose="020B0502040204020203" pitchFamily="34" charset="0"/>
              <a:ea typeface="Arial Black" charset="0"/>
            </a:endParaRP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1091F82E-3644-4CB2-836F-C7B981F7D5E4}"/>
              </a:ext>
            </a:extLst>
          </p:cNvPr>
          <p:cNvSpPr txBox="1">
            <a:spLocks/>
          </p:cNvSpPr>
          <p:nvPr/>
        </p:nvSpPr>
        <p:spPr>
          <a:xfrm>
            <a:off x="3096205" y="1164132"/>
            <a:ext cx="7488444" cy="20252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>
              <a:lnSpc>
                <a:spcPct val="100000"/>
              </a:lnSpc>
              <a:spcBef>
                <a:spcPts val="0"/>
              </a:spcBef>
            </a:pPr>
            <a:endParaRPr lang="en-US" altLang="ko-KR" sz="3600" dirty="0">
              <a:latin typeface="Bahnschrift Condensed" panose="020B0502040204020203" pitchFamily="34" charset="0"/>
              <a:ea typeface="Arial Black" charset="0"/>
            </a:endParaRP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스크린 야구장의 공은 한정되어 있다</a:t>
            </a:r>
            <a:r>
              <a:rPr lang="en-US" altLang="ko-KR" sz="3600" dirty="0">
                <a:latin typeface="Bahnschrift Condensed" panose="020B0502040204020203" pitchFamily="34" charset="0"/>
                <a:ea typeface="Arial Black" charset="0"/>
              </a:rPr>
              <a:t>.</a:t>
            </a:r>
          </a:p>
          <a:p>
            <a:pPr marL="742950" indent="-742950" defTabSz="5080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ko-KR" altLang="en-US" sz="3600" dirty="0">
              <a:latin typeface="Bahnschrift Condensed" panose="020B0502040204020203" pitchFamily="34" charset="0"/>
              <a:ea typeface="Arial Black" charset="0"/>
            </a:endParaRPr>
          </a:p>
        </p:txBody>
      </p:sp>
      <p:sp>
        <p:nvSpPr>
          <p:cNvPr id="58" name="텍스트 개체 틀 1">
            <a:extLst>
              <a:ext uri="{FF2B5EF4-FFF2-40B4-BE49-F238E27FC236}">
                <a16:creationId xmlns:a16="http://schemas.microsoft.com/office/drawing/2014/main" id="{7D98AC41-02AB-4A9B-B70B-F82655D28033}"/>
              </a:ext>
            </a:extLst>
          </p:cNvPr>
          <p:cNvSpPr txBox="1">
            <a:spLocks/>
          </p:cNvSpPr>
          <p:nvPr/>
        </p:nvSpPr>
        <p:spPr>
          <a:xfrm>
            <a:off x="3220252" y="2906245"/>
            <a:ext cx="7278254" cy="20252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공이 꽉 참을  꼭 감지해야 하는가</a:t>
            </a:r>
            <a:r>
              <a:rPr lang="en-US" altLang="ko-KR" sz="3600" dirty="0">
                <a:latin typeface="Bahnschrift Condensed" panose="020B0502040204020203" pitchFamily="34" charset="0"/>
                <a:ea typeface="Arial Black" charset="0"/>
              </a:rPr>
              <a:t>?</a:t>
            </a: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endParaRPr lang="ko-KR" altLang="en-US" sz="3600" dirty="0">
              <a:latin typeface="Bahnschrift Condensed" panose="020B0502040204020203" pitchFamily="34" charset="0"/>
              <a:ea typeface="Arial Black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F782B4E-CE8B-41BD-BDCA-E936A90DABAE}"/>
              </a:ext>
            </a:extLst>
          </p:cNvPr>
          <p:cNvSpPr/>
          <p:nvPr/>
        </p:nvSpPr>
        <p:spPr>
          <a:xfrm>
            <a:off x="6622742" y="2543364"/>
            <a:ext cx="417250" cy="59353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A30A23AE-75EF-4321-8C71-529033173318}"/>
              </a:ext>
            </a:extLst>
          </p:cNvPr>
          <p:cNvSpPr/>
          <p:nvPr/>
        </p:nvSpPr>
        <p:spPr>
          <a:xfrm>
            <a:off x="6631802" y="4077713"/>
            <a:ext cx="417250" cy="59353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텍스트 개체 틀 1">
            <a:extLst>
              <a:ext uri="{FF2B5EF4-FFF2-40B4-BE49-F238E27FC236}">
                <a16:creationId xmlns:a16="http://schemas.microsoft.com/office/drawing/2014/main" id="{E68271CF-FF9F-4004-B2E9-6BD3A17D754B}"/>
              </a:ext>
            </a:extLst>
          </p:cNvPr>
          <p:cNvSpPr txBox="1">
            <a:spLocks/>
          </p:cNvSpPr>
          <p:nvPr/>
        </p:nvSpPr>
        <p:spPr>
          <a:xfrm>
            <a:off x="3224993" y="4623179"/>
            <a:ext cx="7278254" cy="20252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>
              <a:lnSpc>
                <a:spcPct val="100000"/>
              </a:lnSpc>
              <a:spcBef>
                <a:spcPts val="0"/>
              </a:spcBef>
            </a:pPr>
            <a:endParaRPr lang="ko-KR" altLang="en-US" sz="3600" dirty="0">
              <a:latin typeface="Bahnschrift Condensed" panose="020B0502040204020203" pitchFamily="34" charset="0"/>
              <a:ea typeface="Arial Black" charset="0"/>
            </a:endParaRPr>
          </a:p>
        </p:txBody>
      </p:sp>
      <p:sp>
        <p:nvSpPr>
          <p:cNvPr id="61" name="텍스트 개체 틀 1">
            <a:extLst>
              <a:ext uri="{FF2B5EF4-FFF2-40B4-BE49-F238E27FC236}">
                <a16:creationId xmlns:a16="http://schemas.microsoft.com/office/drawing/2014/main" id="{62F523E0-F93F-48E0-9B0A-EB51F4B286B5}"/>
              </a:ext>
            </a:extLst>
          </p:cNvPr>
          <p:cNvSpPr txBox="1">
            <a:spLocks/>
          </p:cNvSpPr>
          <p:nvPr/>
        </p:nvSpPr>
        <p:spPr>
          <a:xfrm>
            <a:off x="3134109" y="4524394"/>
            <a:ext cx="7278254" cy="20252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탐지 센서를 쓰지 않고 만들자</a:t>
            </a:r>
            <a:r>
              <a:rPr lang="en-US" altLang="ko-KR" sz="3600" dirty="0">
                <a:latin typeface="Bahnschrift Condensed" panose="020B0502040204020203" pitchFamily="34" charset="0"/>
                <a:ea typeface="Arial Black" charset="0"/>
              </a:rPr>
              <a:t>.</a:t>
            </a: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5791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95873" y="686429"/>
            <a:ext cx="2219387" cy="730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Story</a:t>
            </a: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텍스트 개체 틀 1">
            <a:extLst>
              <a:ext uri="{FF2B5EF4-FFF2-40B4-BE49-F238E27FC236}">
                <a16:creationId xmlns:a16="http://schemas.microsoft.com/office/drawing/2014/main" id="{4301C589-B297-41A1-BA64-F4D13E2BE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524" y="557263"/>
            <a:ext cx="6093841" cy="2025271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en-US" altLang="ko-KR" sz="3600" dirty="0">
                <a:latin typeface="Bahnschrift Condensed" panose="020B0502040204020203" pitchFamily="34" charset="0"/>
                <a:ea typeface="Arial Black" charset="0"/>
              </a:rPr>
              <a:t>Our final model</a:t>
            </a:r>
            <a:endParaRPr lang="ko-KR" altLang="en-US" sz="3600" b="0" strike="noStrike" cap="none" dirty="0">
              <a:solidFill>
                <a:schemeClr val="tx1"/>
              </a:solidFill>
              <a:latin typeface="Bahnschrift Condensed" panose="020B0502040204020203" pitchFamily="34" charset="0"/>
              <a:ea typeface="Arial Black" charset="0"/>
            </a:endParaRP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D5CFCBB2-F109-4D41-A6DB-DD6FCE9ABEBC}"/>
              </a:ext>
            </a:extLst>
          </p:cNvPr>
          <p:cNvSpPr>
            <a:spLocks/>
          </p:cNvSpPr>
          <p:nvPr/>
        </p:nvSpPr>
        <p:spPr>
          <a:xfrm>
            <a:off x="5637535" y="3154681"/>
            <a:ext cx="1120140" cy="1176020"/>
          </a:xfrm>
          <a:prstGeom prst="rect">
            <a:avLst/>
          </a:prstGeom>
          <a:solidFill>
            <a:schemeClr val="bg1">
              <a:lumMod val="65000"/>
              <a:lumOff val="0"/>
            </a:schemeClr>
          </a:solidFill>
          <a:ln w="254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나눔고딕" charset="0"/>
                <a:ea typeface="나눔고딕" charset="0"/>
              </a:rPr>
              <a:t>EV3</a:t>
            </a:r>
            <a:endParaRPr lang="ko-KR" altLang="en-US" sz="1800" b="0" cap="none" dirty="0">
              <a:latin typeface="나눔고딕" charset="0"/>
              <a:ea typeface="나눔고딕" charset="0"/>
            </a:endParaRPr>
          </a:p>
        </p:txBody>
      </p:sp>
      <p:sp>
        <p:nvSpPr>
          <p:cNvPr id="54" name="Oval 7">
            <a:extLst>
              <a:ext uri="{FF2B5EF4-FFF2-40B4-BE49-F238E27FC236}">
                <a16:creationId xmlns:a16="http://schemas.microsoft.com/office/drawing/2014/main" id="{AE74CB96-CD12-4D34-A5D4-379BE01CF330}"/>
              </a:ext>
            </a:extLst>
          </p:cNvPr>
          <p:cNvSpPr>
            <a:spLocks/>
          </p:cNvSpPr>
          <p:nvPr/>
        </p:nvSpPr>
        <p:spPr>
          <a:xfrm>
            <a:off x="5427985" y="3154046"/>
            <a:ext cx="210185" cy="4597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나눔고딕" charset="0"/>
              <a:ea typeface="나눔고딕" charset="0"/>
            </a:endParaRPr>
          </a:p>
        </p:txBody>
      </p:sp>
      <p:sp>
        <p:nvSpPr>
          <p:cNvPr id="55" name="Oval 8">
            <a:extLst>
              <a:ext uri="{FF2B5EF4-FFF2-40B4-BE49-F238E27FC236}">
                <a16:creationId xmlns:a16="http://schemas.microsoft.com/office/drawing/2014/main" id="{DA1776DE-AC1A-4B84-BDAB-4D327A81CC66}"/>
              </a:ext>
            </a:extLst>
          </p:cNvPr>
          <p:cNvSpPr>
            <a:spLocks/>
          </p:cNvSpPr>
          <p:nvPr/>
        </p:nvSpPr>
        <p:spPr>
          <a:xfrm>
            <a:off x="5427985" y="3862706"/>
            <a:ext cx="210185" cy="4597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나눔고딕" charset="0"/>
              <a:ea typeface="나눔고딕" charset="0"/>
            </a:endParaRPr>
          </a:p>
        </p:txBody>
      </p:sp>
      <p:sp>
        <p:nvSpPr>
          <p:cNvPr id="58" name="Oval 9">
            <a:extLst>
              <a:ext uri="{FF2B5EF4-FFF2-40B4-BE49-F238E27FC236}">
                <a16:creationId xmlns:a16="http://schemas.microsoft.com/office/drawing/2014/main" id="{5E1FF0F4-9B0A-4C0B-83D2-812D85F34648}"/>
              </a:ext>
            </a:extLst>
          </p:cNvPr>
          <p:cNvSpPr>
            <a:spLocks/>
          </p:cNvSpPr>
          <p:nvPr/>
        </p:nvSpPr>
        <p:spPr>
          <a:xfrm>
            <a:off x="6732275" y="3862706"/>
            <a:ext cx="210185" cy="4597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나눔고딕" charset="0"/>
              <a:ea typeface="나눔고딕" charset="0"/>
            </a:endParaRPr>
          </a:p>
        </p:txBody>
      </p:sp>
      <p:sp>
        <p:nvSpPr>
          <p:cNvPr id="59" name="Oval 10">
            <a:extLst>
              <a:ext uri="{FF2B5EF4-FFF2-40B4-BE49-F238E27FC236}">
                <a16:creationId xmlns:a16="http://schemas.microsoft.com/office/drawing/2014/main" id="{452A709E-A2FD-46DB-94FF-638B3F1B2773}"/>
              </a:ext>
            </a:extLst>
          </p:cNvPr>
          <p:cNvSpPr>
            <a:spLocks/>
          </p:cNvSpPr>
          <p:nvPr/>
        </p:nvSpPr>
        <p:spPr>
          <a:xfrm>
            <a:off x="6732275" y="3154681"/>
            <a:ext cx="210185" cy="4597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나눔고딕" charset="0"/>
              <a:ea typeface="나눔고딕" charset="0"/>
            </a:endParaRPr>
          </a:p>
        </p:txBody>
      </p:sp>
      <p:sp>
        <p:nvSpPr>
          <p:cNvPr id="60" name="L-Shape 17">
            <a:extLst>
              <a:ext uri="{FF2B5EF4-FFF2-40B4-BE49-F238E27FC236}">
                <a16:creationId xmlns:a16="http://schemas.microsoft.com/office/drawing/2014/main" id="{950BCE1F-23AF-471F-ACA7-450EC5B705F4}"/>
              </a:ext>
            </a:extLst>
          </p:cNvPr>
          <p:cNvSpPr>
            <a:spLocks/>
          </p:cNvSpPr>
          <p:nvPr/>
        </p:nvSpPr>
        <p:spPr>
          <a:xfrm>
            <a:off x="4502155" y="4483101"/>
            <a:ext cx="1812290" cy="1111885"/>
          </a:xfrm>
          <a:prstGeom prst="corner">
            <a:avLst>
              <a:gd name="adj1" fmla="val 19611"/>
              <a:gd name="adj2" fmla="val 18106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rgbClr val="6D6D6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나눔고딕" charset="0"/>
              <a:ea typeface="나눔고딕" charset="0"/>
            </a:endParaRPr>
          </a:p>
        </p:txBody>
      </p:sp>
      <p:sp>
        <p:nvSpPr>
          <p:cNvPr id="61" name="L-Shape 18">
            <a:extLst>
              <a:ext uri="{FF2B5EF4-FFF2-40B4-BE49-F238E27FC236}">
                <a16:creationId xmlns:a16="http://schemas.microsoft.com/office/drawing/2014/main" id="{F5B0B27C-D703-4980-97A1-33A1DB7693A3}"/>
              </a:ext>
            </a:extLst>
          </p:cNvPr>
          <p:cNvSpPr>
            <a:spLocks/>
          </p:cNvSpPr>
          <p:nvPr/>
        </p:nvSpPr>
        <p:spPr>
          <a:xfrm flipH="1">
            <a:off x="6015995" y="4483101"/>
            <a:ext cx="1812290" cy="1111885"/>
          </a:xfrm>
          <a:prstGeom prst="corner">
            <a:avLst>
              <a:gd name="adj1" fmla="val 19611"/>
              <a:gd name="adj2" fmla="val 18106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rgbClr val="6D6D6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나눔고딕" charset="0"/>
              <a:ea typeface="나눔고딕" charset="0"/>
            </a:endParaRPr>
          </a:p>
        </p:txBody>
      </p:sp>
      <p:sp>
        <p:nvSpPr>
          <p:cNvPr id="62" name="Rectangle 19">
            <a:extLst>
              <a:ext uri="{FF2B5EF4-FFF2-40B4-BE49-F238E27FC236}">
                <a16:creationId xmlns:a16="http://schemas.microsoft.com/office/drawing/2014/main" id="{CD10BECB-5F2F-42E3-84E1-A305518ADBE9}"/>
              </a:ext>
            </a:extLst>
          </p:cNvPr>
          <p:cNvSpPr>
            <a:spLocks/>
          </p:cNvSpPr>
          <p:nvPr/>
        </p:nvSpPr>
        <p:spPr>
          <a:xfrm>
            <a:off x="6007740" y="4329431"/>
            <a:ext cx="379095" cy="1264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chemeClr val="bg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나눔고딕" charset="0"/>
              <a:ea typeface="나눔고딕" charset="0"/>
            </a:endParaRPr>
          </a:p>
        </p:txBody>
      </p:sp>
      <p:sp>
        <p:nvSpPr>
          <p:cNvPr id="63" name="Oval 20">
            <a:extLst>
              <a:ext uri="{FF2B5EF4-FFF2-40B4-BE49-F238E27FC236}">
                <a16:creationId xmlns:a16="http://schemas.microsoft.com/office/drawing/2014/main" id="{989D9E0C-791E-4562-8A1B-23EEC3C60E11}"/>
              </a:ext>
            </a:extLst>
          </p:cNvPr>
          <p:cNvSpPr>
            <a:spLocks/>
          </p:cNvSpPr>
          <p:nvPr/>
        </p:nvSpPr>
        <p:spPr>
          <a:xfrm>
            <a:off x="7280279" y="4788536"/>
            <a:ext cx="371475" cy="314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b="0" cap="none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4" name="Oval 21">
            <a:extLst>
              <a:ext uri="{FF2B5EF4-FFF2-40B4-BE49-F238E27FC236}">
                <a16:creationId xmlns:a16="http://schemas.microsoft.com/office/drawing/2014/main" id="{DE2D8D04-5544-4F27-86AE-9E42C87D6F1A}"/>
              </a:ext>
            </a:extLst>
          </p:cNvPr>
          <p:cNvSpPr>
            <a:spLocks/>
          </p:cNvSpPr>
          <p:nvPr/>
        </p:nvSpPr>
        <p:spPr>
          <a:xfrm>
            <a:off x="7054220" y="5038726"/>
            <a:ext cx="371475" cy="314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b="0" cap="none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5" name="Oval 22">
            <a:extLst>
              <a:ext uri="{FF2B5EF4-FFF2-40B4-BE49-F238E27FC236}">
                <a16:creationId xmlns:a16="http://schemas.microsoft.com/office/drawing/2014/main" id="{FBD3638F-321D-4B17-85E4-AB2CBA1E282C}"/>
              </a:ext>
            </a:extLst>
          </p:cNvPr>
          <p:cNvSpPr>
            <a:spLocks/>
          </p:cNvSpPr>
          <p:nvPr/>
        </p:nvSpPr>
        <p:spPr>
          <a:xfrm>
            <a:off x="6724020" y="4789171"/>
            <a:ext cx="371475" cy="314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b="0" cap="none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6" name="Oval 23">
            <a:extLst>
              <a:ext uri="{FF2B5EF4-FFF2-40B4-BE49-F238E27FC236}">
                <a16:creationId xmlns:a16="http://schemas.microsoft.com/office/drawing/2014/main" id="{6BEE20C2-42BC-495D-9269-FD34E642BFB1}"/>
              </a:ext>
            </a:extLst>
          </p:cNvPr>
          <p:cNvSpPr>
            <a:spLocks/>
          </p:cNvSpPr>
          <p:nvPr/>
        </p:nvSpPr>
        <p:spPr>
          <a:xfrm>
            <a:off x="6426205" y="5038726"/>
            <a:ext cx="371475" cy="314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b="0" cap="none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Oval 24">
            <a:extLst>
              <a:ext uri="{FF2B5EF4-FFF2-40B4-BE49-F238E27FC236}">
                <a16:creationId xmlns:a16="http://schemas.microsoft.com/office/drawing/2014/main" id="{477261BC-27CF-4B30-B20C-94DEA98B94B2}"/>
              </a:ext>
            </a:extLst>
          </p:cNvPr>
          <p:cNvSpPr>
            <a:spLocks/>
          </p:cNvSpPr>
          <p:nvPr/>
        </p:nvSpPr>
        <p:spPr>
          <a:xfrm>
            <a:off x="5234945" y="4821556"/>
            <a:ext cx="371475" cy="314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b="0" cap="none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8" name="Oval 25">
            <a:extLst>
              <a:ext uri="{FF2B5EF4-FFF2-40B4-BE49-F238E27FC236}">
                <a16:creationId xmlns:a16="http://schemas.microsoft.com/office/drawing/2014/main" id="{1D84A0FA-A727-4EE8-AF5B-B34A112F47AA}"/>
              </a:ext>
            </a:extLst>
          </p:cNvPr>
          <p:cNvSpPr>
            <a:spLocks/>
          </p:cNvSpPr>
          <p:nvPr/>
        </p:nvSpPr>
        <p:spPr>
          <a:xfrm>
            <a:off x="5009520" y="5071111"/>
            <a:ext cx="371475" cy="314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b="0" cap="none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9" name="Oval 26">
            <a:extLst>
              <a:ext uri="{FF2B5EF4-FFF2-40B4-BE49-F238E27FC236}">
                <a16:creationId xmlns:a16="http://schemas.microsoft.com/office/drawing/2014/main" id="{4C83ECF8-5177-49E8-B22F-6701D8D8DAEA}"/>
              </a:ext>
            </a:extLst>
          </p:cNvPr>
          <p:cNvSpPr>
            <a:spLocks/>
          </p:cNvSpPr>
          <p:nvPr/>
        </p:nvSpPr>
        <p:spPr>
          <a:xfrm>
            <a:off x="4679320" y="4821556"/>
            <a:ext cx="371475" cy="314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b="0" cap="none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0" name="Oval 27">
            <a:extLst>
              <a:ext uri="{FF2B5EF4-FFF2-40B4-BE49-F238E27FC236}">
                <a16:creationId xmlns:a16="http://schemas.microsoft.com/office/drawing/2014/main" id="{7880511C-50CA-4744-B11F-E8256BDDC90F}"/>
              </a:ext>
            </a:extLst>
          </p:cNvPr>
          <p:cNvSpPr>
            <a:spLocks/>
          </p:cNvSpPr>
          <p:nvPr/>
        </p:nvSpPr>
        <p:spPr>
          <a:xfrm>
            <a:off x="5532760" y="5030471"/>
            <a:ext cx="371475" cy="314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b="0" cap="none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1" name="Rectangle 29">
            <a:extLst>
              <a:ext uri="{FF2B5EF4-FFF2-40B4-BE49-F238E27FC236}">
                <a16:creationId xmlns:a16="http://schemas.microsoft.com/office/drawing/2014/main" id="{429854BF-6434-4328-B6E6-9799C64FA442}"/>
              </a:ext>
            </a:extLst>
          </p:cNvPr>
          <p:cNvSpPr>
            <a:spLocks/>
          </p:cNvSpPr>
          <p:nvPr/>
        </p:nvSpPr>
        <p:spPr>
          <a:xfrm>
            <a:off x="6023615" y="4418331"/>
            <a:ext cx="339090" cy="2019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나눔고딕" charset="0"/>
              <a:ea typeface="나눔고딕" charset="0"/>
            </a:endParaRPr>
          </a:p>
        </p:txBody>
      </p:sp>
      <p:sp>
        <p:nvSpPr>
          <p:cNvPr id="72" name="대각선 줄무늬 71">
            <a:extLst>
              <a:ext uri="{FF2B5EF4-FFF2-40B4-BE49-F238E27FC236}">
                <a16:creationId xmlns:a16="http://schemas.microsoft.com/office/drawing/2014/main" id="{6A29C2D6-1164-4E32-9671-62F02311D0BD}"/>
              </a:ext>
            </a:extLst>
          </p:cNvPr>
          <p:cNvSpPr/>
          <p:nvPr/>
        </p:nvSpPr>
        <p:spPr>
          <a:xfrm>
            <a:off x="4511044" y="4171951"/>
            <a:ext cx="490221" cy="503238"/>
          </a:xfrm>
          <a:prstGeom prst="diagStrip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대각선 줄무늬 72">
            <a:extLst>
              <a:ext uri="{FF2B5EF4-FFF2-40B4-BE49-F238E27FC236}">
                <a16:creationId xmlns:a16="http://schemas.microsoft.com/office/drawing/2014/main" id="{F6372203-DE14-4BD0-9FA9-7C9EB1033A57}"/>
              </a:ext>
            </a:extLst>
          </p:cNvPr>
          <p:cNvSpPr/>
          <p:nvPr/>
        </p:nvSpPr>
        <p:spPr>
          <a:xfrm rot="5400000">
            <a:off x="7323300" y="4178460"/>
            <a:ext cx="490221" cy="503238"/>
          </a:xfrm>
          <a:prstGeom prst="diagStrip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텍스트 개체 틀 1">
            <a:extLst>
              <a:ext uri="{FF2B5EF4-FFF2-40B4-BE49-F238E27FC236}">
                <a16:creationId xmlns:a16="http://schemas.microsoft.com/office/drawing/2014/main" id="{424CB3B1-D2D0-40AA-AA21-8F1431515570}"/>
              </a:ext>
            </a:extLst>
          </p:cNvPr>
          <p:cNvSpPr txBox="1">
            <a:spLocks/>
          </p:cNvSpPr>
          <p:nvPr/>
        </p:nvSpPr>
        <p:spPr>
          <a:xfrm>
            <a:off x="3339914" y="5092235"/>
            <a:ext cx="6921686" cy="20252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공을 모아 끝지점에서 </a:t>
            </a:r>
            <a:r>
              <a:rPr lang="ko-KR" altLang="en-US" sz="3600">
                <a:latin typeface="Bahnschrift Condensed" panose="020B0502040204020203" pitchFamily="34" charset="0"/>
                <a:ea typeface="Arial Black" charset="0"/>
              </a:rPr>
              <a:t>공을 방출 </a:t>
            </a:r>
            <a:endParaRPr lang="ko-KR" altLang="en-US" sz="3600" dirty="0">
              <a:latin typeface="Bahnschrift Condensed" panose="020B0502040204020203" pitchFamily="34" charset="0"/>
              <a:ea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53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218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224" y="78642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Result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6B634AD3-B549-4217-B857-37831A9356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4064" y="35511"/>
            <a:ext cx="6093841" cy="2025271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외형</a:t>
            </a:r>
            <a:endParaRPr lang="ko-KR" altLang="en-US" sz="3600" b="0" strike="noStrike" cap="none" dirty="0">
              <a:solidFill>
                <a:schemeClr val="tx1"/>
              </a:solidFill>
              <a:latin typeface="Bahnschrift Condensed" panose="020B0502040204020203" pitchFamily="34" charset="0"/>
              <a:ea typeface="Arial Black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531A3F-BA5C-4B66-B0D9-EFF0FFA95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71" y="1636976"/>
            <a:ext cx="5135418" cy="38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218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224" y="78642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Result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텍스트 개체 틀 1">
            <a:extLst>
              <a:ext uri="{FF2B5EF4-FFF2-40B4-BE49-F238E27FC236}">
                <a16:creationId xmlns:a16="http://schemas.microsoft.com/office/drawing/2014/main" id="{4301C589-B297-41A1-BA64-F4D13E2BE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4064" y="35511"/>
            <a:ext cx="6093841" cy="2025271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간이 맵 모형</a:t>
            </a:r>
            <a:endParaRPr lang="ko-KR" altLang="en-US" sz="3600" b="0" strike="noStrike" cap="none" dirty="0">
              <a:solidFill>
                <a:schemeClr val="tx1"/>
              </a:solidFill>
              <a:latin typeface="Bahnschrift Condensed" panose="020B0502040204020203" pitchFamily="34" charset="0"/>
              <a:ea typeface="Arial Blac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92806B-C500-4AB7-B8EA-FE8117B5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642" y="2055195"/>
            <a:ext cx="6694395" cy="376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6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218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224" y="78642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Result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텍스트 개체 틀 1">
            <a:extLst>
              <a:ext uri="{FF2B5EF4-FFF2-40B4-BE49-F238E27FC236}">
                <a16:creationId xmlns:a16="http://schemas.microsoft.com/office/drawing/2014/main" id="{4301C589-B297-41A1-BA64-F4D13E2BE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4064" y="35511"/>
            <a:ext cx="6093841" cy="2025271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공</a:t>
            </a:r>
            <a:endParaRPr lang="ko-KR" altLang="en-US" sz="3600" b="0" strike="noStrike" cap="none" dirty="0">
              <a:solidFill>
                <a:schemeClr val="tx1"/>
              </a:solidFill>
              <a:latin typeface="Bahnschrift Condensed" panose="020B0502040204020203" pitchFamily="34" charset="0"/>
              <a:ea typeface="Arial Blac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F147DE-FA64-46C2-87CB-56B11776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10" y="1384491"/>
            <a:ext cx="5452023" cy="408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0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218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82890" y="769627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Contents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6B32C0-D24D-4E8B-B4D5-E5C21896E78C}"/>
              </a:ext>
            </a:extLst>
          </p:cNvPr>
          <p:cNvSpPr txBox="1"/>
          <p:nvPr/>
        </p:nvSpPr>
        <p:spPr>
          <a:xfrm>
            <a:off x="5659584" y="1897548"/>
            <a:ext cx="545013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4000" dirty="0">
                <a:latin typeface="Bahnschrift Condensed" panose="020B0502040204020203" pitchFamily="34" charset="0"/>
              </a:rPr>
              <a:t>CONTEXT</a:t>
            </a:r>
          </a:p>
          <a:p>
            <a:pPr marL="342900" indent="-342900">
              <a:buAutoNum type="arabicPeriod"/>
            </a:pPr>
            <a:r>
              <a:rPr lang="en-US" altLang="ko-KR" sz="4000" dirty="0">
                <a:latin typeface="Bahnschrift Condensed" panose="020B0502040204020203" pitchFamily="34" charset="0"/>
              </a:rPr>
              <a:t>STORY</a:t>
            </a:r>
          </a:p>
          <a:p>
            <a:pPr marL="342900" indent="-342900">
              <a:buAutoNum type="arabicPeriod"/>
            </a:pPr>
            <a:r>
              <a:rPr lang="en-US" altLang="ko-KR" sz="4000" dirty="0">
                <a:latin typeface="Bahnschrift Condensed" panose="020B0502040204020203" pitchFamily="34" charset="0"/>
              </a:rPr>
              <a:t>RESULT</a:t>
            </a:r>
          </a:p>
          <a:p>
            <a:pPr marL="342900" indent="-342900">
              <a:buAutoNum type="arabicPeriod"/>
            </a:pPr>
            <a:r>
              <a:rPr lang="en-US" altLang="ko-KR" sz="4000" dirty="0">
                <a:latin typeface="Bahnschrift Condensed" panose="020B0502040204020203" pitchFamily="34" charset="0"/>
              </a:rPr>
              <a:t>REFERENCES</a:t>
            </a:r>
          </a:p>
          <a:p>
            <a:pPr marL="342900" indent="-342900">
              <a:buAutoNum type="arabicPeriod"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69757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218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224" y="78642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Result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텍스트 개체 틀 1">
            <a:extLst>
              <a:ext uri="{FF2B5EF4-FFF2-40B4-BE49-F238E27FC236}">
                <a16:creationId xmlns:a16="http://schemas.microsoft.com/office/drawing/2014/main" id="{4301C589-B297-41A1-BA64-F4D13E2BE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4064" y="35511"/>
            <a:ext cx="6093841" cy="2025271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3600" b="0" strike="noStrike" cap="none" dirty="0">
                <a:solidFill>
                  <a:schemeClr val="tx1"/>
                </a:solidFill>
                <a:latin typeface="Bahnschrift Condensed" panose="020B0502040204020203" pitchFamily="34" charset="0"/>
                <a:ea typeface="Arial Black" charset="0"/>
              </a:rPr>
              <a:t>주행 동영상</a:t>
            </a:r>
          </a:p>
        </p:txBody>
      </p:sp>
    </p:spTree>
    <p:extLst>
      <p:ext uri="{BB962C8B-B14F-4D97-AF65-F5344CB8AC3E}">
        <p14:creationId xmlns:p14="http://schemas.microsoft.com/office/powerpoint/2010/main" val="1738160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218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224" y="78642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Result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BE52E0F-57F8-4576-98F7-EF2147213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95" y="609584"/>
            <a:ext cx="6264339" cy="57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2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218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224" y="78642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Result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9E70316-70A8-4060-A2C9-E384572E2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02" y="1037485"/>
            <a:ext cx="8617258" cy="29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8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218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28C7F82-1D5B-4F8F-BA4D-ADDF304F6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17" y="447419"/>
            <a:ext cx="8609293" cy="59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60112" y="167915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224" y="78642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Result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텍스트 개체 틀 1">
            <a:extLst>
              <a:ext uri="{FF2B5EF4-FFF2-40B4-BE49-F238E27FC236}">
                <a16:creationId xmlns:a16="http://schemas.microsoft.com/office/drawing/2014/main" id="{4301C589-B297-41A1-BA64-F4D13E2BE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4064" y="35511"/>
            <a:ext cx="6093841" cy="2025271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문제점 </a:t>
            </a:r>
            <a:r>
              <a:rPr lang="en-US" altLang="ko-KR" sz="3600" dirty="0">
                <a:latin typeface="Bahnschrift Condensed" panose="020B0502040204020203" pitchFamily="34" charset="0"/>
                <a:ea typeface="Arial Black" charset="0"/>
              </a:rPr>
              <a:t> 1 .  </a:t>
            </a: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센서</a:t>
            </a:r>
            <a:r>
              <a:rPr lang="en-US" altLang="ko-KR" sz="3600" dirty="0">
                <a:latin typeface="Bahnschrift Condensed" panose="020B0502040204020203" pitchFamily="34" charset="0"/>
                <a:ea typeface="Arial Black" charset="0"/>
              </a:rPr>
              <a:t> </a:t>
            </a:r>
            <a:endParaRPr lang="ko-KR" altLang="en-US" sz="3600" b="0" strike="noStrike" cap="none" dirty="0">
              <a:solidFill>
                <a:schemeClr val="tx1"/>
              </a:solidFill>
              <a:latin typeface="Bahnschrift Condensed" panose="020B0502040204020203" pitchFamily="34" charset="0"/>
              <a:ea typeface="Arial Black" charset="0"/>
            </a:endParaRP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96ED70E3-4592-4BD7-AEAF-5C6CCF1A69FC}"/>
              </a:ext>
            </a:extLst>
          </p:cNvPr>
          <p:cNvSpPr txBox="1">
            <a:spLocks/>
          </p:cNvSpPr>
          <p:nvPr/>
        </p:nvSpPr>
        <p:spPr>
          <a:xfrm>
            <a:off x="3054064" y="1968500"/>
            <a:ext cx="6744876" cy="365339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>
              <a:lnSpc>
                <a:spcPct val="100000"/>
              </a:lnSpc>
              <a:spcBef>
                <a:spcPts val="0"/>
              </a:spcBef>
            </a:pPr>
            <a:endParaRPr lang="ko-KR" altLang="en-US" sz="3600" dirty="0">
              <a:latin typeface="Bahnschrift Condensed" panose="020B0502040204020203" pitchFamily="34" charset="0"/>
              <a:ea typeface="Arial Black" charset="0"/>
            </a:endParaRPr>
          </a:p>
        </p:txBody>
      </p:sp>
      <p:sp>
        <p:nvSpPr>
          <p:cNvPr id="54" name="텍스트 개체 틀 1">
            <a:extLst>
              <a:ext uri="{FF2B5EF4-FFF2-40B4-BE49-F238E27FC236}">
                <a16:creationId xmlns:a16="http://schemas.microsoft.com/office/drawing/2014/main" id="{F68864DD-9B9C-49FC-9731-F10152B9A236}"/>
              </a:ext>
            </a:extLst>
          </p:cNvPr>
          <p:cNvSpPr txBox="1">
            <a:spLocks/>
          </p:cNvSpPr>
          <p:nvPr/>
        </p:nvSpPr>
        <p:spPr>
          <a:xfrm>
            <a:off x="2958732" y="2114691"/>
            <a:ext cx="6093841" cy="20252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2800" dirty="0">
                <a:latin typeface="Bahnschrift Condensed" panose="020B0502040204020203" pitchFamily="34" charset="0"/>
                <a:ea typeface="Arial Black" charset="0"/>
              </a:rPr>
              <a:t>생각했던 </a:t>
            </a:r>
            <a:r>
              <a:rPr lang="en-US" altLang="ko-KR" sz="2800" dirty="0">
                <a:latin typeface="Bahnschrift Condensed" panose="020B0502040204020203" pitchFamily="34" charset="0"/>
                <a:ea typeface="Arial Black" charset="0"/>
              </a:rPr>
              <a:t>1</a:t>
            </a:r>
            <a:r>
              <a:rPr lang="ko-KR" altLang="en-US" sz="2800" dirty="0">
                <a:latin typeface="Bahnschrift Condensed" panose="020B0502040204020203" pitchFamily="34" charset="0"/>
                <a:ea typeface="Arial Black" charset="0"/>
              </a:rPr>
              <a:t>센서로 진행하던 중에 </a:t>
            </a:r>
            <a:endParaRPr lang="en-US" altLang="ko-KR" sz="2800" dirty="0">
              <a:latin typeface="Bahnschrift Condensed" panose="020B0502040204020203" pitchFamily="34" charset="0"/>
              <a:ea typeface="Arial Black" charset="0"/>
            </a:endParaRP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en-US" altLang="ko-KR" sz="2800" dirty="0">
                <a:latin typeface="Bahnschrift Condensed" panose="020B0502040204020203" pitchFamily="34" charset="0"/>
                <a:ea typeface="Arial Black" charset="0"/>
              </a:rPr>
              <a:t>1</a:t>
            </a:r>
            <a:r>
              <a:rPr lang="ko-KR" altLang="en-US" sz="2800" dirty="0">
                <a:latin typeface="Bahnschrift Condensed" panose="020B0502040204020203" pitchFamily="34" charset="0"/>
                <a:ea typeface="Arial Black" charset="0"/>
              </a:rPr>
              <a:t>센서로는 여러가지 다양한 상황들을 만들고 </a:t>
            </a:r>
            <a:r>
              <a:rPr lang="ko-KR" altLang="en-US" sz="2800" dirty="0" err="1">
                <a:latin typeface="Bahnschrift Condensed" panose="020B0502040204020203" pitchFamily="34" charset="0"/>
                <a:ea typeface="Arial Black" charset="0"/>
              </a:rPr>
              <a:t>읽는것이</a:t>
            </a:r>
            <a:r>
              <a:rPr lang="ko-KR" altLang="en-US" sz="2800" dirty="0">
                <a:latin typeface="Bahnschrift Condensed" panose="020B0502040204020203" pitchFamily="34" charset="0"/>
                <a:ea typeface="Arial Black" charset="0"/>
              </a:rPr>
              <a:t> 힘들어서 </a:t>
            </a:r>
            <a:endParaRPr lang="en-US" altLang="ko-KR" sz="2800" dirty="0">
              <a:latin typeface="Bahnschrift Condensed" panose="020B0502040204020203" pitchFamily="34" charset="0"/>
              <a:ea typeface="Arial Black" charset="0"/>
            </a:endParaRP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2800" dirty="0">
                <a:latin typeface="Bahnschrift Condensed" panose="020B0502040204020203" pitchFamily="34" charset="0"/>
                <a:ea typeface="Arial Black" charset="0"/>
              </a:rPr>
              <a:t>센서를 더 사용함으로써 </a:t>
            </a:r>
            <a:endParaRPr lang="en-US" altLang="ko-KR" sz="2800" dirty="0">
              <a:latin typeface="Bahnschrift Condensed" panose="020B0502040204020203" pitchFamily="34" charset="0"/>
              <a:ea typeface="Arial Black" charset="0"/>
            </a:endParaRP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2800" dirty="0" err="1">
                <a:latin typeface="Bahnschrift Condensed" panose="020B0502040204020203" pitchFamily="34" charset="0"/>
                <a:ea typeface="Arial Black" charset="0"/>
              </a:rPr>
              <a:t>트레이싱에</a:t>
            </a:r>
            <a:r>
              <a:rPr lang="ko-KR" altLang="en-US" sz="2800" dirty="0">
                <a:latin typeface="Bahnschrift Condensed" panose="020B0502040204020203" pitchFamily="34" charset="0"/>
                <a:ea typeface="Arial Black" charset="0"/>
              </a:rPr>
              <a:t> </a:t>
            </a:r>
            <a:r>
              <a:rPr lang="ko-KR" altLang="en-US" sz="2800" dirty="0" err="1">
                <a:latin typeface="Bahnschrift Condensed" panose="020B0502040204020203" pitchFamily="34" charset="0"/>
                <a:ea typeface="Arial Black" charset="0"/>
              </a:rPr>
              <a:t>조금더</a:t>
            </a:r>
            <a:r>
              <a:rPr lang="ko-KR" altLang="en-US" sz="2800" dirty="0">
                <a:latin typeface="Bahnschrift Condensed" panose="020B0502040204020203" pitchFamily="34" charset="0"/>
                <a:ea typeface="Arial Black" charset="0"/>
              </a:rPr>
              <a:t> 비중을 </a:t>
            </a:r>
            <a:endParaRPr lang="en-US" altLang="ko-KR" sz="2800" dirty="0">
              <a:latin typeface="Bahnschrift Condensed" panose="020B0502040204020203" pitchFamily="34" charset="0"/>
              <a:ea typeface="Arial Black" charset="0"/>
            </a:endParaRP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2800" dirty="0" err="1">
                <a:latin typeface="Bahnschrift Condensed" panose="020B0502040204020203" pitchFamily="34" charset="0"/>
                <a:ea typeface="Arial Black" charset="0"/>
              </a:rPr>
              <a:t>실어줄수있었다</a:t>
            </a:r>
            <a:endParaRPr lang="ko-KR" altLang="en-US" sz="2800" dirty="0">
              <a:latin typeface="Bahnschrift Condensed" panose="020B0502040204020203" pitchFamily="34" charset="0"/>
              <a:ea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02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218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224" y="78642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Result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텍스트 개체 틀 1">
            <a:extLst>
              <a:ext uri="{FF2B5EF4-FFF2-40B4-BE49-F238E27FC236}">
                <a16:creationId xmlns:a16="http://schemas.microsoft.com/office/drawing/2014/main" id="{4301C589-B297-41A1-BA64-F4D13E2BE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4064" y="35511"/>
            <a:ext cx="6093841" cy="2025271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3600" dirty="0">
                <a:latin typeface="Bahnschrift Condensed" panose="020B0502040204020203" pitchFamily="34" charset="0"/>
                <a:ea typeface="Arial Black" charset="0"/>
              </a:rPr>
              <a:t>문제점</a:t>
            </a:r>
            <a:r>
              <a:rPr lang="en-US" altLang="ko-KR" sz="3600" dirty="0">
                <a:latin typeface="Bahnschrift Condensed" panose="020B0502040204020203" pitchFamily="34" charset="0"/>
                <a:ea typeface="Arial Black" charset="0"/>
              </a:rPr>
              <a:t>  2. </a:t>
            </a:r>
            <a:r>
              <a:rPr lang="ko-KR" altLang="en-US" sz="3600" dirty="0" err="1">
                <a:latin typeface="Bahnschrift Condensed" panose="020B0502040204020203" pitchFamily="34" charset="0"/>
                <a:ea typeface="Arial Black" charset="0"/>
              </a:rPr>
              <a:t>하드웨어적인문제</a:t>
            </a:r>
            <a:endParaRPr lang="ko-KR" altLang="en-US" sz="3600" b="0" strike="noStrike" cap="none" dirty="0">
              <a:solidFill>
                <a:schemeClr val="tx1"/>
              </a:solidFill>
              <a:latin typeface="Bahnschrift Condensed" panose="020B0502040204020203" pitchFamily="34" charset="0"/>
              <a:ea typeface="Arial Black" charset="0"/>
            </a:endParaRP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96ED70E3-4592-4BD7-AEAF-5C6CCF1A69FC}"/>
              </a:ext>
            </a:extLst>
          </p:cNvPr>
          <p:cNvSpPr txBox="1">
            <a:spLocks/>
          </p:cNvSpPr>
          <p:nvPr/>
        </p:nvSpPr>
        <p:spPr>
          <a:xfrm>
            <a:off x="3054064" y="1968500"/>
            <a:ext cx="6744876" cy="365339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2800" dirty="0">
                <a:latin typeface="Bahnschrift Condensed" panose="020B0502040204020203" pitchFamily="34" charset="0"/>
                <a:ea typeface="Arial Black" charset="0"/>
              </a:rPr>
              <a:t>고무래 역할을 하는 양 옆 날개가 </a:t>
            </a:r>
            <a:endParaRPr lang="en-US" altLang="ko-KR" sz="2800" dirty="0">
              <a:latin typeface="Bahnschrift Condensed" panose="020B0502040204020203" pitchFamily="34" charset="0"/>
              <a:ea typeface="Arial Black" charset="0"/>
            </a:endParaRP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2800" dirty="0">
                <a:latin typeface="Bahnschrift Condensed" panose="020B0502040204020203" pitchFamily="34" charset="0"/>
                <a:ea typeface="Arial Black" charset="0"/>
              </a:rPr>
              <a:t>바닥에 끌려 회전할 때 판과 부딪혔다</a:t>
            </a:r>
            <a:r>
              <a:rPr lang="en-US" altLang="ko-KR" sz="2800" dirty="0">
                <a:latin typeface="Bahnschrift Condensed" panose="020B0502040204020203" pitchFamily="34" charset="0"/>
                <a:ea typeface="Arial Black" charset="0"/>
              </a:rPr>
              <a:t>.</a:t>
            </a: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2800" dirty="0">
                <a:latin typeface="Bahnschrift Condensed" panose="020B0502040204020203" pitchFamily="34" charset="0"/>
                <a:ea typeface="Arial Black" charset="0"/>
              </a:rPr>
              <a:t>이 외에도 로봇을 설계하면서 생각했던 점과 실제로 만들어서 해봤을 때의 결과가 </a:t>
            </a:r>
            <a:endParaRPr lang="en-US" altLang="ko-KR" sz="2800" dirty="0">
              <a:latin typeface="Bahnschrift Condensed" panose="020B0502040204020203" pitchFamily="34" charset="0"/>
              <a:ea typeface="Arial Black" charset="0"/>
            </a:endParaRP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2800" dirty="0">
                <a:latin typeface="Bahnschrift Condensed" panose="020B0502040204020203" pitchFamily="34" charset="0"/>
                <a:ea typeface="Arial Black" charset="0"/>
              </a:rPr>
              <a:t>다른 점이 많아 로봇을 디자인 하고 수정하는데 많은 시간이 들었다</a:t>
            </a:r>
            <a:r>
              <a:rPr lang="en-US" altLang="ko-KR" sz="2800" dirty="0">
                <a:latin typeface="Bahnschrift Condensed" panose="020B0502040204020203" pitchFamily="34" charset="0"/>
                <a:ea typeface="Arial Black" charset="0"/>
              </a:rPr>
              <a:t>.</a:t>
            </a:r>
            <a:endParaRPr lang="ko-KR" altLang="en-US" sz="2800" dirty="0">
              <a:latin typeface="Bahnschrift Condensed" panose="020B0502040204020203" pitchFamily="34" charset="0"/>
              <a:ea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262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6623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224" y="78642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Result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6" name="텍스트 개체 틀 1">
            <a:extLst>
              <a:ext uri="{FF2B5EF4-FFF2-40B4-BE49-F238E27FC236}">
                <a16:creationId xmlns:a16="http://schemas.microsoft.com/office/drawing/2014/main" id="{D6E42462-5C9E-41E6-901B-327FDD3AE33E}"/>
              </a:ext>
            </a:extLst>
          </p:cNvPr>
          <p:cNvSpPr txBox="1">
            <a:spLocks/>
          </p:cNvSpPr>
          <p:nvPr/>
        </p:nvSpPr>
        <p:spPr>
          <a:xfrm>
            <a:off x="5695450" y="724750"/>
            <a:ext cx="2366704" cy="6713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08000">
              <a:lnSpc>
                <a:spcPct val="100000"/>
              </a:lnSpc>
              <a:spcBef>
                <a:spcPts val="0"/>
              </a:spcBef>
            </a:pPr>
            <a:endParaRPr lang="en-US" altLang="ko-KR" sz="2800" dirty="0">
              <a:latin typeface="Bahnschrift Condensed" panose="020B0502040204020203" pitchFamily="34" charset="0"/>
              <a:ea typeface="Arial Black" charset="0"/>
            </a:endParaRPr>
          </a:p>
        </p:txBody>
      </p:sp>
      <p:sp>
        <p:nvSpPr>
          <p:cNvPr id="57" name="텍스트 개체 틀 1">
            <a:extLst>
              <a:ext uri="{FF2B5EF4-FFF2-40B4-BE49-F238E27FC236}">
                <a16:creationId xmlns:a16="http://schemas.microsoft.com/office/drawing/2014/main" id="{4301C589-B297-41A1-BA64-F4D13E2BE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4064" y="35511"/>
            <a:ext cx="6093841" cy="2025271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en-US" altLang="ko-KR" sz="3600" b="0" strike="noStrike" cap="none" dirty="0">
                <a:solidFill>
                  <a:schemeClr val="tx1"/>
                </a:solidFill>
                <a:latin typeface="Bahnschrift Condensed" panose="020B0502040204020203" pitchFamily="34" charset="0"/>
                <a:ea typeface="Arial Black" charset="0"/>
              </a:rPr>
              <a:t>We Learn from this project</a:t>
            </a:r>
            <a:endParaRPr lang="ko-KR" altLang="en-US" sz="3600" b="0" strike="noStrike" cap="none" dirty="0">
              <a:solidFill>
                <a:schemeClr val="tx1"/>
              </a:solidFill>
              <a:latin typeface="Bahnschrift Condensed" panose="020B0502040204020203" pitchFamily="34" charset="0"/>
              <a:ea typeface="Arial Black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E43CAD-2678-4977-BF49-627A28D7BE77}"/>
              </a:ext>
            </a:extLst>
          </p:cNvPr>
          <p:cNvSpPr/>
          <p:nvPr/>
        </p:nvSpPr>
        <p:spPr>
          <a:xfrm>
            <a:off x="3233738" y="2648059"/>
            <a:ext cx="736932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 defTabSz="5080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ko-KR" altLang="en-US" sz="2800" dirty="0">
                <a:latin typeface="Arial Black" panose="020B0A04020102020204" pitchFamily="34" charset="0"/>
                <a:ea typeface="Arial Black" charset="0"/>
              </a:rPr>
              <a:t>단지 코딩만 중요한 것이 아니라 </a:t>
            </a:r>
            <a:endParaRPr lang="en-US" altLang="ko-KR" sz="2800" dirty="0">
              <a:latin typeface="Arial Black" panose="020B0A04020102020204" pitchFamily="34" charset="0"/>
              <a:ea typeface="Arial Black" charset="0"/>
            </a:endParaRP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2800" dirty="0">
                <a:latin typeface="Arial Black" panose="020B0A04020102020204" pitchFamily="34" charset="0"/>
                <a:ea typeface="Arial Black" charset="0"/>
              </a:rPr>
              <a:t>주변 환경과 환경 설정도 크게 중요하다</a:t>
            </a:r>
            <a:endParaRPr lang="en-US" altLang="ko-KR" sz="2800" dirty="0">
              <a:latin typeface="Arial Black" panose="020B0A04020102020204" pitchFamily="34" charset="0"/>
              <a:ea typeface="Arial Black" charset="0"/>
            </a:endParaRP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en-US" altLang="ko-KR" sz="2800" dirty="0">
                <a:latin typeface="Arial Black" panose="020B0A04020102020204" pitchFamily="34" charset="0"/>
                <a:ea typeface="Arial Black" charset="0"/>
              </a:rPr>
              <a:t>2.</a:t>
            </a:r>
            <a:r>
              <a:rPr lang="ko-KR" altLang="en-US" sz="2800" dirty="0">
                <a:latin typeface="Arial Black" panose="020B0A04020102020204" pitchFamily="34" charset="0"/>
                <a:ea typeface="Arial Black" charset="0"/>
              </a:rPr>
              <a:t> 생각을 현실로 옮기는 것은 생각보다 </a:t>
            </a:r>
            <a:endParaRPr lang="en-US" altLang="ko-KR" sz="2800" dirty="0">
              <a:latin typeface="Arial Black" panose="020B0A04020102020204" pitchFamily="34" charset="0"/>
              <a:ea typeface="Arial Black" charset="0"/>
            </a:endParaRPr>
          </a:p>
          <a:p>
            <a:pPr defTabSz="508000">
              <a:lnSpc>
                <a:spcPct val="100000"/>
              </a:lnSpc>
              <a:spcBef>
                <a:spcPts val="0"/>
              </a:spcBef>
            </a:pPr>
            <a:r>
              <a:rPr lang="ko-KR" altLang="en-US" sz="2800" dirty="0">
                <a:latin typeface="Arial Black" panose="020B0A04020102020204" pitchFamily="34" charset="0"/>
                <a:ea typeface="Arial Black" charset="0"/>
              </a:rPr>
              <a:t>굉장히 많은 노력과 섬세한 작업이 필요하다</a:t>
            </a:r>
            <a:r>
              <a:rPr lang="en-US" altLang="ko-KR" sz="2800" dirty="0">
                <a:latin typeface="Arial Black" panose="020B0A04020102020204" pitchFamily="34" charset="0"/>
                <a:ea typeface="Arial Black" charset="0"/>
              </a:rPr>
              <a:t> </a:t>
            </a:r>
            <a:endParaRPr lang="ko-KR" altLang="en-US" sz="2800" dirty="0">
              <a:latin typeface="Arial Black" panose="020B0A04020102020204" pitchFamily="34" charset="0"/>
              <a:ea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80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2456" y="5186467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06894" y="266700"/>
            <a:ext cx="9408758" cy="4333707"/>
            <a:chOff x="1206894" y="266700"/>
            <a:chExt cx="9408758" cy="4333707"/>
          </a:xfrm>
        </p:grpSpPr>
        <p:sp>
          <p:nvSpPr>
            <p:cNvPr id="14" name="직사각형 13"/>
            <p:cNvSpPr/>
            <p:nvPr/>
          </p:nvSpPr>
          <p:spPr>
            <a:xfrm>
              <a:off x="1569915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206894" y="484393"/>
              <a:ext cx="9408757" cy="688747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741365" y="482600"/>
              <a:ext cx="8686800" cy="355556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41365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8331597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524232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025877" y="1808142"/>
            <a:ext cx="3819905" cy="2951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</a:rPr>
              <a:t>Thank  you for listening!</a:t>
            </a:r>
          </a:p>
          <a:p>
            <a:pPr algn="ctr"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6455375">
            <a:off x="4828853" y="3981633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8"/>
            <p:cNvSpPr>
              <a:spLocks/>
            </p:cNvSpPr>
            <p:nvPr/>
          </p:nvSpPr>
          <p:spPr bwMode="auto">
            <a:xfrm>
              <a:off x="3133" y="1967"/>
              <a:ext cx="1416" cy="260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02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5981" y="209596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Context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5" name="부제목 2">
            <a:extLst>
              <a:ext uri="{FF2B5EF4-FFF2-40B4-BE49-F238E27FC236}">
                <a16:creationId xmlns:a16="http://schemas.microsoft.com/office/drawing/2014/main" id="{8A86A57F-DC39-465A-9150-DDAFABF753FE}"/>
              </a:ext>
            </a:extLst>
          </p:cNvPr>
          <p:cNvSpPr txBox="1">
            <a:spLocks/>
          </p:cNvSpPr>
          <p:nvPr/>
        </p:nvSpPr>
        <p:spPr>
          <a:xfrm>
            <a:off x="4297936" y="974909"/>
            <a:ext cx="4003587" cy="78857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dirty="0">
                <a:latin typeface="Bahnschrift Condensed" panose="020B0502040204020203" pitchFamily="34" charset="0"/>
                <a:ea typeface="HY견고딕" charset="0"/>
              </a:rPr>
              <a:t>10/25  </a:t>
            </a:r>
            <a:r>
              <a:rPr lang="ko-KR" altLang="en-US" dirty="0">
                <a:latin typeface="Bahnschrift Condensed" panose="020B0502040204020203" pitchFamily="34" charset="0"/>
                <a:ea typeface="HY견고딕" charset="0"/>
              </a:rPr>
              <a:t>중간 발표</a:t>
            </a:r>
          </a:p>
        </p:txBody>
      </p:sp>
      <p:pic>
        <p:nvPicPr>
          <p:cNvPr id="1028" name="Picture 4" descr="ë¡ë´ì²­ìê¸°ì ëí ì´ë¯¸ì§ ê²ìê²°ê³¼">
            <a:extLst>
              <a:ext uri="{FF2B5EF4-FFF2-40B4-BE49-F238E27FC236}">
                <a16:creationId xmlns:a16="http://schemas.microsoft.com/office/drawing/2014/main" id="{489728E7-317A-4B9D-9236-25B43E030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206" y="3200371"/>
            <a:ext cx="4302116" cy="286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¤í¬ë¦°ì¼êµ¬ì¥ ê³µì ë¦¬ì ëí ì´ë¯¸ì§ ê²ìê²°ê³¼">
            <a:extLst>
              <a:ext uri="{FF2B5EF4-FFF2-40B4-BE49-F238E27FC236}">
                <a16:creationId xmlns:a16="http://schemas.microsoft.com/office/drawing/2014/main" id="{0D025864-9FB9-4D31-A7AA-5348DED9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4" y="3131420"/>
            <a:ext cx="4082511" cy="3066987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십자형 3">
            <a:extLst>
              <a:ext uri="{FF2B5EF4-FFF2-40B4-BE49-F238E27FC236}">
                <a16:creationId xmlns:a16="http://schemas.microsoft.com/office/drawing/2014/main" id="{F809F8FA-E949-4F71-8790-8B07EC81CCCB}"/>
              </a:ext>
            </a:extLst>
          </p:cNvPr>
          <p:cNvSpPr/>
          <p:nvPr/>
        </p:nvSpPr>
        <p:spPr>
          <a:xfrm>
            <a:off x="5684387" y="3988502"/>
            <a:ext cx="998477" cy="892405"/>
          </a:xfrm>
          <a:prstGeom prst="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02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/>
          <p:cNvSpPr/>
          <p:nvPr/>
        </p:nvSpPr>
        <p:spPr>
          <a:xfrm>
            <a:off x="0" y="3429000"/>
            <a:ext cx="12192000" cy="3429000"/>
          </a:xfrm>
          <a:prstGeom prst="triangle">
            <a:avLst>
              <a:gd name="adj" fmla="val 49811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5" name="Text Placeholder 1"/>
          <p:cNvSpPr txBox="1">
            <a:spLocks/>
          </p:cNvSpPr>
          <p:nvPr/>
        </p:nvSpPr>
        <p:spPr>
          <a:xfrm>
            <a:off x="3407834" y="4747261"/>
            <a:ext cx="5173133" cy="172804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267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그래서 우리는 </a:t>
            </a:r>
            <a:endParaRPr lang="en-US" altLang="ko-KR" sz="4267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B.C.M</a:t>
            </a:r>
            <a:r>
              <a:rPr lang="ko-KR" altLang="en-US" sz="4267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을 만들기로 결정했습니다</a:t>
            </a:r>
            <a:r>
              <a:rPr lang="en-US" altLang="ko-KR" sz="4267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91BE2AE-F031-4DAB-B594-A9655995F93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4" b="7784"/>
          <a:stretch/>
        </p:blipFill>
        <p:spPr bwMode="auto">
          <a:xfrm>
            <a:off x="2071794" y="-123613"/>
            <a:ext cx="8047567" cy="4527127"/>
          </a:xfrm>
          <a:prstGeom prst="rect">
            <a:avLst/>
          </a:prstGeom>
          <a:noFill/>
          <a:effectLst>
            <a:softEdge rad="381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33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92183" y="266700"/>
            <a:ext cx="10625137" cy="6690085"/>
            <a:chOff x="1492183" y="266700"/>
            <a:chExt cx="10625137" cy="6690085"/>
          </a:xfrm>
        </p:grpSpPr>
        <p:sp>
          <p:nvSpPr>
            <p:cNvPr id="14" name="직사각형 13"/>
            <p:cNvSpPr/>
            <p:nvPr/>
          </p:nvSpPr>
          <p:spPr>
            <a:xfrm>
              <a:off x="2378802" y="331177"/>
              <a:ext cx="900000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644423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03140" y="5921015"/>
              <a:ext cx="4214180" cy="1035770"/>
            </a:xfrm>
            <a:prstGeom prst="ellips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492183" y="482600"/>
              <a:ext cx="10612437" cy="5956300"/>
            </a:xfrm>
            <a:custGeom>
              <a:avLst/>
              <a:gdLst>
                <a:gd name="connsiteX0" fmla="*/ 0 w 10612437"/>
                <a:gd name="connsiteY0" fmla="*/ 5953209 h 5956300"/>
                <a:gd name="connsiteX1" fmla="*/ 20254 w 10612437"/>
                <a:gd name="connsiteY1" fmla="*/ 5956300 h 5956300"/>
                <a:gd name="connsiteX2" fmla="*/ 0 w 10612437"/>
                <a:gd name="connsiteY2" fmla="*/ 5956300 h 5956300"/>
                <a:gd name="connsiteX3" fmla="*/ 1127918 w 10612437"/>
                <a:gd name="connsiteY3" fmla="*/ 0 h 5956300"/>
                <a:gd name="connsiteX4" fmla="*/ 9653587 w 10612437"/>
                <a:gd name="connsiteY4" fmla="*/ 0 h 5956300"/>
                <a:gd name="connsiteX5" fmla="*/ 9653587 w 10612437"/>
                <a:gd name="connsiteY5" fmla="*/ 4997450 h 5956300"/>
                <a:gd name="connsiteX6" fmla="*/ 10612437 w 10612437"/>
                <a:gd name="connsiteY6" fmla="*/ 5956300 h 5956300"/>
                <a:gd name="connsiteX7" fmla="*/ 317883 w 10612437"/>
                <a:gd name="connsiteY7" fmla="*/ 5956300 h 5956300"/>
                <a:gd name="connsiteX8" fmla="*/ 362310 w 10612437"/>
                <a:gd name="connsiteY8" fmla="*/ 5949520 h 5956300"/>
                <a:gd name="connsiteX9" fmla="*/ 1127918 w 10612437"/>
                <a:gd name="connsiteY9" fmla="*/ 5010150 h 595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12437" h="5956300">
                  <a:moveTo>
                    <a:pt x="0" y="5953209"/>
                  </a:moveTo>
                  <a:lnTo>
                    <a:pt x="20254" y="5956300"/>
                  </a:lnTo>
                  <a:lnTo>
                    <a:pt x="0" y="5956300"/>
                  </a:lnTo>
                  <a:close/>
                  <a:moveTo>
                    <a:pt x="1127918" y="0"/>
                  </a:moveTo>
                  <a:lnTo>
                    <a:pt x="9653587" y="0"/>
                  </a:lnTo>
                  <a:lnTo>
                    <a:pt x="9653587" y="4997450"/>
                  </a:lnTo>
                  <a:cubicBezTo>
                    <a:pt x="9653587" y="5527008"/>
                    <a:pt x="10082879" y="5956300"/>
                    <a:pt x="10612437" y="5956300"/>
                  </a:cubicBezTo>
                  <a:lnTo>
                    <a:pt x="317883" y="5956300"/>
                  </a:lnTo>
                  <a:lnTo>
                    <a:pt x="362310" y="5949520"/>
                  </a:lnTo>
                  <a:cubicBezTo>
                    <a:pt x="799242" y="5860111"/>
                    <a:pt x="1127918" y="5473514"/>
                    <a:pt x="1127918" y="501015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2000">
                  <a:schemeClr val="bg1">
                    <a:lumMod val="95000"/>
                  </a:schemeClr>
                </a:gs>
                <a:gs pos="2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0252" y="266700"/>
              <a:ext cx="8686800" cy="2159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5400000">
              <a:off x="9140484" y="2415978"/>
              <a:ext cx="4323138" cy="45719"/>
            </a:xfrm>
            <a:prstGeom prst="roundRect">
              <a:avLst>
                <a:gd name="adj" fmla="val 50000"/>
              </a:avLst>
            </a:prstGeom>
            <a:noFill/>
            <a:ln w="2222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333119" y="331177"/>
              <a:ext cx="91420" cy="1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82890" y="769627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Contents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8271BE7-D8F0-4B82-BA05-FF3CA1C75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3723" y="629740"/>
            <a:ext cx="10673080" cy="32556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>
                <a:solidFill>
                  <a:schemeClr val="tx1"/>
                </a:solidFill>
                <a:latin typeface="Arial Black" charset="0"/>
                <a:ea typeface="Arial Black" charset="0"/>
              </a:rPr>
              <a:t>More than </a:t>
            </a:r>
            <a:r>
              <a:rPr lang="en-US" altLang="ko-KR" sz="8000" b="0" u="sng" strike="noStrike" cap="none" dirty="0">
                <a:solidFill>
                  <a:srgbClr val="FF0000"/>
                </a:solidFill>
                <a:latin typeface="Arial Black" charset="0"/>
                <a:ea typeface="Arial Black" charset="0"/>
              </a:rPr>
              <a:t>800</a:t>
            </a:r>
            <a:r>
              <a:rPr lang="en-US" altLang="ko-KR" sz="4800" b="0" strike="noStrike" cap="none" dirty="0">
                <a:solidFill>
                  <a:srgbClr val="FF0000"/>
                </a:solidFill>
                <a:latin typeface="Arial Black" charset="0"/>
                <a:ea typeface="Arial Black" charset="0"/>
              </a:rPr>
              <a:t> </a:t>
            </a:r>
            <a:r>
              <a:rPr lang="en-US" altLang="ko-KR" sz="4800" b="0" strike="noStrike" cap="none" dirty="0">
                <a:solidFill>
                  <a:schemeClr val="tx1"/>
                </a:solidFill>
                <a:latin typeface="Arial Black" charset="0"/>
                <a:ea typeface="Arial Black" charset="0"/>
              </a:rPr>
              <a:t>times</a:t>
            </a:r>
            <a:endParaRPr lang="ko-KR" altLang="en-US" sz="4800" b="0" strike="noStrike" cap="none" dirty="0">
              <a:solidFill>
                <a:schemeClr val="tx1"/>
              </a:solidFill>
              <a:latin typeface="Arial Black" charset="0"/>
              <a:ea typeface="Arial Black" charset="0"/>
            </a:endParaRPr>
          </a:p>
        </p:txBody>
      </p:sp>
      <p:pic>
        <p:nvPicPr>
          <p:cNvPr id="55" name="Picture 4" descr="ì¢ì ì ëí ì´ë¯¸ì§ ê²ìê²°ê³¼">
            <a:extLst>
              <a:ext uri="{FF2B5EF4-FFF2-40B4-BE49-F238E27FC236}">
                <a16:creationId xmlns:a16="http://schemas.microsoft.com/office/drawing/2014/main" id="{6089C5C0-8130-4D99-A294-D9DE5C829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763" y="3674128"/>
            <a:ext cx="3198981" cy="210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8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solidFill>
            <a:srgbClr val="726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889500"/>
            <a:ext cx="121920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82890" y="769627"/>
            <a:ext cx="2219387" cy="97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Contents</a:t>
            </a:r>
            <a:endParaRPr lang="en-US" altLang="ko-KR" sz="3200" b="1" i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395873" y="3674128"/>
            <a:ext cx="2019495" cy="2430743"/>
            <a:chOff x="2988" y="1131"/>
            <a:chExt cx="1704" cy="20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252" y="2128"/>
              <a:ext cx="1154" cy="801"/>
            </a:xfrm>
            <a:custGeom>
              <a:avLst/>
              <a:gdLst>
                <a:gd name="T0" fmla="*/ 3463 w 3463"/>
                <a:gd name="T1" fmla="*/ 0 h 2401"/>
                <a:gd name="T2" fmla="*/ 345 w 3463"/>
                <a:gd name="T3" fmla="*/ 2401 h 2401"/>
                <a:gd name="T4" fmla="*/ 0 w 3463"/>
                <a:gd name="T5" fmla="*/ 2401 h 2401"/>
                <a:gd name="T6" fmla="*/ 3123 w 3463"/>
                <a:gd name="T7" fmla="*/ 11 h 2401"/>
                <a:gd name="T8" fmla="*/ 3463 w 3463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3" h="2401">
                  <a:moveTo>
                    <a:pt x="3463" y="0"/>
                  </a:moveTo>
                  <a:lnTo>
                    <a:pt x="345" y="2401"/>
                  </a:lnTo>
                  <a:lnTo>
                    <a:pt x="0" y="2401"/>
                  </a:lnTo>
                  <a:lnTo>
                    <a:pt x="3123" y="11"/>
                  </a:lnTo>
                  <a:lnTo>
                    <a:pt x="3463" y="0"/>
                  </a:lnTo>
                  <a:close/>
                </a:path>
              </a:pathLst>
            </a:custGeom>
            <a:solidFill>
              <a:srgbClr val="916B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3274" y="2128"/>
              <a:ext cx="1155" cy="801"/>
            </a:xfrm>
            <a:custGeom>
              <a:avLst/>
              <a:gdLst>
                <a:gd name="T0" fmla="*/ 0 w 3466"/>
                <a:gd name="T1" fmla="*/ 0 h 2401"/>
                <a:gd name="T2" fmla="*/ 3119 w 3466"/>
                <a:gd name="T3" fmla="*/ 2401 h 2401"/>
                <a:gd name="T4" fmla="*/ 3466 w 3466"/>
                <a:gd name="T5" fmla="*/ 2401 h 2401"/>
                <a:gd name="T6" fmla="*/ 340 w 3466"/>
                <a:gd name="T7" fmla="*/ 11 h 2401"/>
                <a:gd name="T8" fmla="*/ 0 w 3466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6" h="2401">
                  <a:moveTo>
                    <a:pt x="0" y="0"/>
                  </a:moveTo>
                  <a:lnTo>
                    <a:pt x="3119" y="2401"/>
                  </a:lnTo>
                  <a:lnTo>
                    <a:pt x="3466" y="2401"/>
                  </a:lnTo>
                  <a:lnTo>
                    <a:pt x="34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8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4315 w 4315"/>
                <a:gd name="T1" fmla="*/ 133 h 3121"/>
                <a:gd name="T2" fmla="*/ 432 w 4315"/>
                <a:gd name="T3" fmla="*/ 3121 h 3121"/>
                <a:gd name="T4" fmla="*/ 0 w 4315"/>
                <a:gd name="T5" fmla="*/ 3121 h 3121"/>
                <a:gd name="T6" fmla="*/ 4073 w 4315"/>
                <a:gd name="T7" fmla="*/ 0 h 3121"/>
                <a:gd name="T8" fmla="*/ 4315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4315" y="133"/>
                  </a:moveTo>
                  <a:lnTo>
                    <a:pt x="432" y="3121"/>
                  </a:lnTo>
                  <a:lnTo>
                    <a:pt x="0" y="3121"/>
                  </a:lnTo>
                  <a:lnTo>
                    <a:pt x="4073" y="0"/>
                  </a:lnTo>
                  <a:lnTo>
                    <a:pt x="4315" y="133"/>
                  </a:lnTo>
                  <a:close/>
                </a:path>
              </a:pathLst>
            </a:custGeom>
            <a:solidFill>
              <a:srgbClr val="D9B1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3121" y="2142"/>
              <a:ext cx="1439" cy="1040"/>
            </a:xfrm>
            <a:custGeom>
              <a:avLst/>
              <a:gdLst>
                <a:gd name="T0" fmla="*/ 0 w 4315"/>
                <a:gd name="T1" fmla="*/ 133 h 3121"/>
                <a:gd name="T2" fmla="*/ 3883 w 4315"/>
                <a:gd name="T3" fmla="*/ 3121 h 3121"/>
                <a:gd name="T4" fmla="*/ 4315 w 4315"/>
                <a:gd name="T5" fmla="*/ 3121 h 3121"/>
                <a:gd name="T6" fmla="*/ 245 w 4315"/>
                <a:gd name="T7" fmla="*/ 0 h 3121"/>
                <a:gd name="T8" fmla="*/ 0 w 4315"/>
                <a:gd name="T9" fmla="*/ 133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5" h="3121">
                  <a:moveTo>
                    <a:pt x="0" y="133"/>
                  </a:moveTo>
                  <a:lnTo>
                    <a:pt x="3883" y="3121"/>
                  </a:lnTo>
                  <a:lnTo>
                    <a:pt x="4315" y="3121"/>
                  </a:lnTo>
                  <a:lnTo>
                    <a:pt x="245" y="0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2988" y="1917"/>
              <a:ext cx="368" cy="305"/>
            </a:xfrm>
            <a:custGeom>
              <a:avLst/>
              <a:gdLst>
                <a:gd name="T0" fmla="*/ 429 w 1104"/>
                <a:gd name="T1" fmla="*/ 916 h 916"/>
                <a:gd name="T2" fmla="*/ 0 w 1104"/>
                <a:gd name="T3" fmla="*/ 916 h 916"/>
                <a:gd name="T4" fmla="*/ 0 w 1104"/>
                <a:gd name="T5" fmla="*/ 488 h 916"/>
                <a:gd name="T6" fmla="*/ 838 w 1104"/>
                <a:gd name="T7" fmla="*/ 0 h 916"/>
                <a:gd name="T8" fmla="*/ 1104 w 1104"/>
                <a:gd name="T9" fmla="*/ 0 h 916"/>
                <a:gd name="T10" fmla="*/ 1104 w 1104"/>
                <a:gd name="T11" fmla="*/ 267 h 916"/>
                <a:gd name="T12" fmla="*/ 429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429" y="916"/>
                  </a:moveTo>
                  <a:lnTo>
                    <a:pt x="0" y="916"/>
                  </a:ln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267"/>
                  </a:lnTo>
                  <a:lnTo>
                    <a:pt x="429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2988" y="1917"/>
              <a:ext cx="368" cy="163"/>
            </a:xfrm>
            <a:custGeom>
              <a:avLst/>
              <a:gdLst>
                <a:gd name="T0" fmla="*/ 429 w 1104"/>
                <a:gd name="T1" fmla="*/ 488 h 488"/>
                <a:gd name="T2" fmla="*/ 0 w 1104"/>
                <a:gd name="T3" fmla="*/ 488 h 488"/>
                <a:gd name="T4" fmla="*/ 838 w 1104"/>
                <a:gd name="T5" fmla="*/ 0 h 488"/>
                <a:gd name="T6" fmla="*/ 1104 w 1104"/>
                <a:gd name="T7" fmla="*/ 0 h 488"/>
                <a:gd name="T8" fmla="*/ 429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429" y="488"/>
                  </a:moveTo>
                  <a:lnTo>
                    <a:pt x="0" y="488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2988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324" y="1917"/>
              <a:ext cx="368" cy="305"/>
            </a:xfrm>
            <a:custGeom>
              <a:avLst/>
              <a:gdLst>
                <a:gd name="T0" fmla="*/ 675 w 1104"/>
                <a:gd name="T1" fmla="*/ 916 h 916"/>
                <a:gd name="T2" fmla="*/ 1104 w 1104"/>
                <a:gd name="T3" fmla="*/ 916 h 916"/>
                <a:gd name="T4" fmla="*/ 1104 w 1104"/>
                <a:gd name="T5" fmla="*/ 488 h 916"/>
                <a:gd name="T6" fmla="*/ 266 w 1104"/>
                <a:gd name="T7" fmla="*/ 0 h 916"/>
                <a:gd name="T8" fmla="*/ 0 w 1104"/>
                <a:gd name="T9" fmla="*/ 0 h 916"/>
                <a:gd name="T10" fmla="*/ 0 w 1104"/>
                <a:gd name="T11" fmla="*/ 267 h 916"/>
                <a:gd name="T12" fmla="*/ 675 w 1104"/>
                <a:gd name="T13" fmla="*/ 91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916">
                  <a:moveTo>
                    <a:pt x="675" y="916"/>
                  </a:moveTo>
                  <a:lnTo>
                    <a:pt x="1104" y="916"/>
                  </a:ln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7"/>
                  </a:lnTo>
                  <a:lnTo>
                    <a:pt x="675" y="916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324" y="1917"/>
              <a:ext cx="368" cy="163"/>
            </a:xfrm>
            <a:custGeom>
              <a:avLst/>
              <a:gdLst>
                <a:gd name="T0" fmla="*/ 675 w 1104"/>
                <a:gd name="T1" fmla="*/ 488 h 488"/>
                <a:gd name="T2" fmla="*/ 1104 w 1104"/>
                <a:gd name="T3" fmla="*/ 488 h 488"/>
                <a:gd name="T4" fmla="*/ 266 w 1104"/>
                <a:gd name="T5" fmla="*/ 0 h 488"/>
                <a:gd name="T6" fmla="*/ 0 w 1104"/>
                <a:gd name="T7" fmla="*/ 0 h 488"/>
                <a:gd name="T8" fmla="*/ 675 w 110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488">
                  <a:moveTo>
                    <a:pt x="675" y="488"/>
                  </a:moveTo>
                  <a:lnTo>
                    <a:pt x="1104" y="488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488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4549" y="2080"/>
              <a:ext cx="143" cy="142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16"/>
            <p:cNvSpPr>
              <a:spLocks noChangeArrowheads="1"/>
            </p:cNvSpPr>
            <p:nvPr/>
          </p:nvSpPr>
          <p:spPr bwMode="auto">
            <a:xfrm>
              <a:off x="4528" y="1685"/>
              <a:ext cx="34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514" y="1676"/>
              <a:ext cx="14" cy="354"/>
            </a:xfrm>
            <a:custGeom>
              <a:avLst/>
              <a:gdLst>
                <a:gd name="T0" fmla="*/ 42 w 42"/>
                <a:gd name="T1" fmla="*/ 1064 h 1064"/>
                <a:gd name="T2" fmla="*/ 0 w 42"/>
                <a:gd name="T3" fmla="*/ 1035 h 1064"/>
                <a:gd name="T4" fmla="*/ 0 w 42"/>
                <a:gd name="T5" fmla="*/ 0 h 1064"/>
                <a:gd name="T6" fmla="*/ 42 w 42"/>
                <a:gd name="T7" fmla="*/ 29 h 1064"/>
                <a:gd name="T8" fmla="*/ 42 w 42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64">
                  <a:moveTo>
                    <a:pt x="42" y="1064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42" y="29"/>
                  </a:lnTo>
                  <a:lnTo>
                    <a:pt x="42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4365" y="1433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4350" y="1424"/>
              <a:ext cx="15" cy="503"/>
            </a:xfrm>
            <a:custGeom>
              <a:avLst/>
              <a:gdLst>
                <a:gd name="T0" fmla="*/ 43 w 43"/>
                <a:gd name="T1" fmla="*/ 1510 h 1510"/>
                <a:gd name="T2" fmla="*/ 0 w 43"/>
                <a:gd name="T3" fmla="*/ 1480 h 1510"/>
                <a:gd name="T4" fmla="*/ 0 w 43"/>
                <a:gd name="T5" fmla="*/ 0 h 1510"/>
                <a:gd name="T6" fmla="*/ 43 w 43"/>
                <a:gd name="T7" fmla="*/ 28 h 1510"/>
                <a:gd name="T8" fmla="*/ 43 w 43"/>
                <a:gd name="T9" fmla="*/ 151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10">
                  <a:moveTo>
                    <a:pt x="43" y="1510"/>
                  </a:moveTo>
                  <a:lnTo>
                    <a:pt x="0" y="1480"/>
                  </a:lnTo>
                  <a:lnTo>
                    <a:pt x="0" y="0"/>
                  </a:lnTo>
                  <a:lnTo>
                    <a:pt x="43" y="28"/>
                  </a:lnTo>
                  <a:lnTo>
                    <a:pt x="43" y="1510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3118" y="1685"/>
              <a:ext cx="35" cy="345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3152" y="1676"/>
              <a:ext cx="14" cy="354"/>
            </a:xfrm>
            <a:custGeom>
              <a:avLst/>
              <a:gdLst>
                <a:gd name="T0" fmla="*/ 0 w 43"/>
                <a:gd name="T1" fmla="*/ 1064 h 1064"/>
                <a:gd name="T2" fmla="*/ 43 w 43"/>
                <a:gd name="T3" fmla="*/ 1035 h 1064"/>
                <a:gd name="T4" fmla="*/ 43 w 43"/>
                <a:gd name="T5" fmla="*/ 0 h 1064"/>
                <a:gd name="T6" fmla="*/ 0 w 43"/>
                <a:gd name="T7" fmla="*/ 29 h 1064"/>
                <a:gd name="T8" fmla="*/ 0 w 43"/>
                <a:gd name="T9" fmla="*/ 1064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064">
                  <a:moveTo>
                    <a:pt x="0" y="1064"/>
                  </a:moveTo>
                  <a:lnTo>
                    <a:pt x="43" y="1035"/>
                  </a:lnTo>
                  <a:lnTo>
                    <a:pt x="43" y="0"/>
                  </a:lnTo>
                  <a:lnTo>
                    <a:pt x="0" y="29"/>
                  </a:lnTo>
                  <a:lnTo>
                    <a:pt x="0" y="106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2"/>
            <p:cNvSpPr>
              <a:spLocks noChangeArrowheads="1"/>
            </p:cNvSpPr>
            <p:nvPr/>
          </p:nvSpPr>
          <p:spPr bwMode="auto">
            <a:xfrm>
              <a:off x="3279" y="1436"/>
              <a:ext cx="34" cy="494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3313" y="1425"/>
              <a:ext cx="14" cy="505"/>
            </a:xfrm>
            <a:custGeom>
              <a:avLst/>
              <a:gdLst>
                <a:gd name="T0" fmla="*/ 0 w 42"/>
                <a:gd name="T1" fmla="*/ 1514 h 1514"/>
                <a:gd name="T2" fmla="*/ 42 w 42"/>
                <a:gd name="T3" fmla="*/ 1482 h 1514"/>
                <a:gd name="T4" fmla="*/ 42 w 42"/>
                <a:gd name="T5" fmla="*/ 0 h 1514"/>
                <a:gd name="T6" fmla="*/ 0 w 42"/>
                <a:gd name="T7" fmla="*/ 31 h 1514"/>
                <a:gd name="T8" fmla="*/ 0 w 42"/>
                <a:gd name="T9" fmla="*/ 1514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14">
                  <a:moveTo>
                    <a:pt x="0" y="1514"/>
                  </a:moveTo>
                  <a:lnTo>
                    <a:pt x="42" y="1482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0" y="151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4324" y="1636"/>
              <a:ext cx="368" cy="108"/>
            </a:xfrm>
            <a:custGeom>
              <a:avLst/>
              <a:gdLst>
                <a:gd name="T0" fmla="*/ 675 w 1104"/>
                <a:gd name="T1" fmla="*/ 324 h 324"/>
                <a:gd name="T2" fmla="*/ 1104 w 1104"/>
                <a:gd name="T3" fmla="*/ 324 h 324"/>
                <a:gd name="T4" fmla="*/ 1104 w 1104"/>
                <a:gd name="T5" fmla="*/ 243 h 324"/>
                <a:gd name="T6" fmla="*/ 266 w 1104"/>
                <a:gd name="T7" fmla="*/ 0 h 324"/>
                <a:gd name="T8" fmla="*/ 0 w 1104"/>
                <a:gd name="T9" fmla="*/ 0 h 324"/>
                <a:gd name="T10" fmla="*/ 0 w 1104"/>
                <a:gd name="T11" fmla="*/ 57 h 324"/>
                <a:gd name="T12" fmla="*/ 675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675" y="324"/>
                  </a:moveTo>
                  <a:lnTo>
                    <a:pt x="1104" y="324"/>
                  </a:ln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57"/>
                  </a:lnTo>
                  <a:lnTo>
                    <a:pt x="675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4324" y="1636"/>
              <a:ext cx="368" cy="81"/>
            </a:xfrm>
            <a:custGeom>
              <a:avLst/>
              <a:gdLst>
                <a:gd name="T0" fmla="*/ 675 w 1104"/>
                <a:gd name="T1" fmla="*/ 243 h 243"/>
                <a:gd name="T2" fmla="*/ 1104 w 1104"/>
                <a:gd name="T3" fmla="*/ 243 h 243"/>
                <a:gd name="T4" fmla="*/ 266 w 1104"/>
                <a:gd name="T5" fmla="*/ 0 h 243"/>
                <a:gd name="T6" fmla="*/ 0 w 1104"/>
                <a:gd name="T7" fmla="*/ 0 h 243"/>
                <a:gd name="T8" fmla="*/ 675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675" y="243"/>
                  </a:moveTo>
                  <a:lnTo>
                    <a:pt x="1104" y="243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675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4549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3133" y="2137"/>
              <a:ext cx="1416" cy="115"/>
            </a:xfrm>
            <a:custGeom>
              <a:avLst/>
              <a:gdLst>
                <a:gd name="T0" fmla="*/ 4247 w 4247"/>
                <a:gd name="T1" fmla="*/ 94 h 343"/>
                <a:gd name="T2" fmla="*/ 4214 w 4247"/>
                <a:gd name="T3" fmla="*/ 101 h 343"/>
                <a:gd name="T4" fmla="*/ 3865 w 4247"/>
                <a:gd name="T5" fmla="*/ 172 h 343"/>
                <a:gd name="T6" fmla="*/ 3429 w 4247"/>
                <a:gd name="T7" fmla="*/ 242 h 343"/>
                <a:gd name="T8" fmla="*/ 3086 w 4247"/>
                <a:gd name="T9" fmla="*/ 285 h 343"/>
                <a:gd name="T10" fmla="*/ 2712 w 4247"/>
                <a:gd name="T11" fmla="*/ 321 h 343"/>
                <a:gd name="T12" fmla="*/ 2320 w 4247"/>
                <a:gd name="T13" fmla="*/ 342 h 343"/>
                <a:gd name="T14" fmla="*/ 2120 w 4247"/>
                <a:gd name="T15" fmla="*/ 343 h 343"/>
                <a:gd name="T16" fmla="*/ 1921 w 4247"/>
                <a:gd name="T17" fmla="*/ 342 h 343"/>
                <a:gd name="T18" fmla="*/ 1528 w 4247"/>
                <a:gd name="T19" fmla="*/ 321 h 343"/>
                <a:gd name="T20" fmla="*/ 1155 w 4247"/>
                <a:gd name="T21" fmla="*/ 285 h 343"/>
                <a:gd name="T22" fmla="*/ 814 w 4247"/>
                <a:gd name="T23" fmla="*/ 242 h 343"/>
                <a:gd name="T24" fmla="*/ 380 w 4247"/>
                <a:gd name="T25" fmla="*/ 172 h 343"/>
                <a:gd name="T26" fmla="*/ 33 w 4247"/>
                <a:gd name="T27" fmla="*/ 101 h 343"/>
                <a:gd name="T28" fmla="*/ 0 w 4247"/>
                <a:gd name="T29" fmla="*/ 94 h 343"/>
                <a:gd name="T30" fmla="*/ 0 w 4247"/>
                <a:gd name="T31" fmla="*/ 0 h 343"/>
                <a:gd name="T32" fmla="*/ 4247 w 4247"/>
                <a:gd name="T33" fmla="*/ 0 h 343"/>
                <a:gd name="T34" fmla="*/ 4247 w 4247"/>
                <a:gd name="T35" fmla="*/ 9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47" h="343">
                  <a:moveTo>
                    <a:pt x="4247" y="94"/>
                  </a:moveTo>
                  <a:lnTo>
                    <a:pt x="4214" y="101"/>
                  </a:lnTo>
                  <a:lnTo>
                    <a:pt x="3865" y="172"/>
                  </a:lnTo>
                  <a:lnTo>
                    <a:pt x="3429" y="242"/>
                  </a:lnTo>
                  <a:lnTo>
                    <a:pt x="3086" y="285"/>
                  </a:lnTo>
                  <a:lnTo>
                    <a:pt x="2712" y="321"/>
                  </a:lnTo>
                  <a:lnTo>
                    <a:pt x="2320" y="342"/>
                  </a:lnTo>
                  <a:lnTo>
                    <a:pt x="2120" y="343"/>
                  </a:lnTo>
                  <a:lnTo>
                    <a:pt x="1921" y="342"/>
                  </a:lnTo>
                  <a:lnTo>
                    <a:pt x="1528" y="321"/>
                  </a:lnTo>
                  <a:lnTo>
                    <a:pt x="1155" y="285"/>
                  </a:lnTo>
                  <a:lnTo>
                    <a:pt x="814" y="242"/>
                  </a:lnTo>
                  <a:lnTo>
                    <a:pt x="380" y="172"/>
                  </a:lnTo>
                  <a:lnTo>
                    <a:pt x="33" y="101"/>
                  </a:lnTo>
                  <a:lnTo>
                    <a:pt x="0" y="94"/>
                  </a:lnTo>
                  <a:lnTo>
                    <a:pt x="0" y="0"/>
                  </a:lnTo>
                  <a:lnTo>
                    <a:pt x="4247" y="0"/>
                  </a:lnTo>
                  <a:lnTo>
                    <a:pt x="4247" y="94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3133" y="1967"/>
              <a:ext cx="1416" cy="253"/>
            </a:xfrm>
            <a:custGeom>
              <a:avLst/>
              <a:gdLst>
                <a:gd name="T0" fmla="*/ 4247 w 4247"/>
                <a:gd name="T1" fmla="*/ 510 h 759"/>
                <a:gd name="T2" fmla="*/ 4214 w 4247"/>
                <a:gd name="T3" fmla="*/ 518 h 759"/>
                <a:gd name="T4" fmla="*/ 3857 w 4247"/>
                <a:gd name="T5" fmla="*/ 588 h 759"/>
                <a:gd name="T6" fmla="*/ 3413 w 4247"/>
                <a:gd name="T7" fmla="*/ 659 h 759"/>
                <a:gd name="T8" fmla="*/ 3065 w 4247"/>
                <a:gd name="T9" fmla="*/ 702 h 759"/>
                <a:gd name="T10" fmla="*/ 2687 w 4247"/>
                <a:gd name="T11" fmla="*/ 736 h 759"/>
                <a:gd name="T12" fmla="*/ 2293 w 4247"/>
                <a:gd name="T13" fmla="*/ 758 h 759"/>
                <a:gd name="T14" fmla="*/ 2093 w 4247"/>
                <a:gd name="T15" fmla="*/ 759 h 759"/>
                <a:gd name="T16" fmla="*/ 1894 w 4247"/>
                <a:gd name="T17" fmla="*/ 758 h 759"/>
                <a:gd name="T18" fmla="*/ 1504 w 4247"/>
                <a:gd name="T19" fmla="*/ 736 h 759"/>
                <a:gd name="T20" fmla="*/ 1135 w 4247"/>
                <a:gd name="T21" fmla="*/ 702 h 759"/>
                <a:gd name="T22" fmla="*/ 798 w 4247"/>
                <a:gd name="T23" fmla="*/ 659 h 759"/>
                <a:gd name="T24" fmla="*/ 372 w 4247"/>
                <a:gd name="T25" fmla="*/ 588 h 759"/>
                <a:gd name="T26" fmla="*/ 32 w 4247"/>
                <a:gd name="T27" fmla="*/ 518 h 759"/>
                <a:gd name="T28" fmla="*/ 0 w 4247"/>
                <a:gd name="T29" fmla="*/ 510 h 759"/>
                <a:gd name="T30" fmla="*/ 664 w 4247"/>
                <a:gd name="T31" fmla="*/ 0 h 759"/>
                <a:gd name="T32" fmla="*/ 733 w 4247"/>
                <a:gd name="T33" fmla="*/ 11 h 759"/>
                <a:gd name="T34" fmla="*/ 1256 w 4247"/>
                <a:gd name="T35" fmla="*/ 52 h 759"/>
                <a:gd name="T36" fmla="*/ 1799 w 4247"/>
                <a:gd name="T37" fmla="*/ 74 h 759"/>
                <a:gd name="T38" fmla="*/ 2132 w 4247"/>
                <a:gd name="T39" fmla="*/ 75 h 759"/>
                <a:gd name="T40" fmla="*/ 2464 w 4247"/>
                <a:gd name="T41" fmla="*/ 74 h 759"/>
                <a:gd name="T42" fmla="*/ 3001 w 4247"/>
                <a:gd name="T43" fmla="*/ 52 h 759"/>
                <a:gd name="T44" fmla="*/ 3517 w 4247"/>
                <a:gd name="T45" fmla="*/ 11 h 759"/>
                <a:gd name="T46" fmla="*/ 3583 w 4247"/>
                <a:gd name="T47" fmla="*/ 0 h 759"/>
                <a:gd name="T48" fmla="*/ 4247 w 4247"/>
                <a:gd name="T49" fmla="*/ 51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47" h="759">
                  <a:moveTo>
                    <a:pt x="4247" y="510"/>
                  </a:moveTo>
                  <a:lnTo>
                    <a:pt x="4214" y="518"/>
                  </a:lnTo>
                  <a:lnTo>
                    <a:pt x="3857" y="588"/>
                  </a:lnTo>
                  <a:lnTo>
                    <a:pt x="3413" y="659"/>
                  </a:lnTo>
                  <a:lnTo>
                    <a:pt x="3065" y="702"/>
                  </a:lnTo>
                  <a:lnTo>
                    <a:pt x="2687" y="736"/>
                  </a:lnTo>
                  <a:lnTo>
                    <a:pt x="2293" y="758"/>
                  </a:lnTo>
                  <a:lnTo>
                    <a:pt x="2093" y="759"/>
                  </a:lnTo>
                  <a:lnTo>
                    <a:pt x="1894" y="758"/>
                  </a:lnTo>
                  <a:lnTo>
                    <a:pt x="1504" y="736"/>
                  </a:lnTo>
                  <a:lnTo>
                    <a:pt x="1135" y="702"/>
                  </a:lnTo>
                  <a:lnTo>
                    <a:pt x="798" y="659"/>
                  </a:lnTo>
                  <a:lnTo>
                    <a:pt x="372" y="588"/>
                  </a:lnTo>
                  <a:lnTo>
                    <a:pt x="32" y="518"/>
                  </a:lnTo>
                  <a:lnTo>
                    <a:pt x="0" y="510"/>
                  </a:lnTo>
                  <a:lnTo>
                    <a:pt x="664" y="0"/>
                  </a:lnTo>
                  <a:lnTo>
                    <a:pt x="733" y="11"/>
                  </a:lnTo>
                  <a:lnTo>
                    <a:pt x="1256" y="52"/>
                  </a:lnTo>
                  <a:lnTo>
                    <a:pt x="1799" y="74"/>
                  </a:lnTo>
                  <a:lnTo>
                    <a:pt x="2132" y="75"/>
                  </a:lnTo>
                  <a:lnTo>
                    <a:pt x="2464" y="74"/>
                  </a:lnTo>
                  <a:lnTo>
                    <a:pt x="3001" y="52"/>
                  </a:lnTo>
                  <a:lnTo>
                    <a:pt x="3517" y="11"/>
                  </a:lnTo>
                  <a:lnTo>
                    <a:pt x="3583" y="0"/>
                  </a:lnTo>
                  <a:lnTo>
                    <a:pt x="4247" y="51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3274" y="1131"/>
              <a:ext cx="1128" cy="418"/>
            </a:xfrm>
            <a:custGeom>
              <a:avLst/>
              <a:gdLst>
                <a:gd name="T0" fmla="*/ 3384 w 3384"/>
                <a:gd name="T1" fmla="*/ 0 h 1254"/>
                <a:gd name="T2" fmla="*/ 3325 w 3384"/>
                <a:gd name="T3" fmla="*/ 8 h 1254"/>
                <a:gd name="T4" fmla="*/ 2777 w 3384"/>
                <a:gd name="T5" fmla="*/ 39 h 1254"/>
                <a:gd name="T6" fmla="*/ 2126 w 3384"/>
                <a:gd name="T7" fmla="*/ 55 h 1254"/>
                <a:gd name="T8" fmla="*/ 1688 w 3384"/>
                <a:gd name="T9" fmla="*/ 58 h 1254"/>
                <a:gd name="T10" fmla="*/ 1252 w 3384"/>
                <a:gd name="T11" fmla="*/ 55 h 1254"/>
                <a:gd name="T12" fmla="*/ 603 w 3384"/>
                <a:gd name="T13" fmla="*/ 39 h 1254"/>
                <a:gd name="T14" fmla="*/ 58 w 3384"/>
                <a:gd name="T15" fmla="*/ 8 h 1254"/>
                <a:gd name="T16" fmla="*/ 0 w 3384"/>
                <a:gd name="T17" fmla="*/ 0 h 1254"/>
                <a:gd name="T18" fmla="*/ 4 w 3384"/>
                <a:gd name="T19" fmla="*/ 1179 h 1254"/>
                <a:gd name="T20" fmla="*/ 84 w 3384"/>
                <a:gd name="T21" fmla="*/ 1189 h 1254"/>
                <a:gd name="T22" fmla="*/ 688 w 3384"/>
                <a:gd name="T23" fmla="*/ 1230 h 1254"/>
                <a:gd name="T24" fmla="*/ 1315 w 3384"/>
                <a:gd name="T25" fmla="*/ 1252 h 1254"/>
                <a:gd name="T26" fmla="*/ 1699 w 3384"/>
                <a:gd name="T27" fmla="*/ 1254 h 1254"/>
                <a:gd name="T28" fmla="*/ 2085 w 3384"/>
                <a:gd name="T29" fmla="*/ 1252 h 1254"/>
                <a:gd name="T30" fmla="*/ 2708 w 3384"/>
                <a:gd name="T31" fmla="*/ 1230 h 1254"/>
                <a:gd name="T32" fmla="*/ 3302 w 3384"/>
                <a:gd name="T33" fmla="*/ 1189 h 1254"/>
                <a:gd name="T34" fmla="*/ 3380 w 3384"/>
                <a:gd name="T35" fmla="*/ 1179 h 1254"/>
                <a:gd name="T36" fmla="*/ 3384 w 3384"/>
                <a:gd name="T37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4" h="1254">
                  <a:moveTo>
                    <a:pt x="3384" y="0"/>
                  </a:moveTo>
                  <a:lnTo>
                    <a:pt x="3325" y="8"/>
                  </a:lnTo>
                  <a:lnTo>
                    <a:pt x="2777" y="39"/>
                  </a:lnTo>
                  <a:lnTo>
                    <a:pt x="2126" y="55"/>
                  </a:lnTo>
                  <a:lnTo>
                    <a:pt x="1688" y="58"/>
                  </a:lnTo>
                  <a:lnTo>
                    <a:pt x="1252" y="55"/>
                  </a:lnTo>
                  <a:lnTo>
                    <a:pt x="603" y="39"/>
                  </a:lnTo>
                  <a:lnTo>
                    <a:pt x="58" y="8"/>
                  </a:lnTo>
                  <a:lnTo>
                    <a:pt x="0" y="0"/>
                  </a:lnTo>
                  <a:lnTo>
                    <a:pt x="4" y="1179"/>
                  </a:lnTo>
                  <a:lnTo>
                    <a:pt x="84" y="1189"/>
                  </a:lnTo>
                  <a:lnTo>
                    <a:pt x="688" y="1230"/>
                  </a:lnTo>
                  <a:lnTo>
                    <a:pt x="1315" y="1252"/>
                  </a:lnTo>
                  <a:lnTo>
                    <a:pt x="1699" y="1254"/>
                  </a:lnTo>
                  <a:lnTo>
                    <a:pt x="2085" y="1252"/>
                  </a:lnTo>
                  <a:lnTo>
                    <a:pt x="2708" y="1230"/>
                  </a:lnTo>
                  <a:lnTo>
                    <a:pt x="3302" y="1189"/>
                  </a:lnTo>
                  <a:lnTo>
                    <a:pt x="3380" y="1179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3A3A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988" y="1636"/>
              <a:ext cx="368" cy="108"/>
            </a:xfrm>
            <a:custGeom>
              <a:avLst/>
              <a:gdLst>
                <a:gd name="T0" fmla="*/ 429 w 1104"/>
                <a:gd name="T1" fmla="*/ 324 h 324"/>
                <a:gd name="T2" fmla="*/ 0 w 1104"/>
                <a:gd name="T3" fmla="*/ 324 h 324"/>
                <a:gd name="T4" fmla="*/ 0 w 1104"/>
                <a:gd name="T5" fmla="*/ 243 h 324"/>
                <a:gd name="T6" fmla="*/ 838 w 1104"/>
                <a:gd name="T7" fmla="*/ 0 h 324"/>
                <a:gd name="T8" fmla="*/ 1104 w 1104"/>
                <a:gd name="T9" fmla="*/ 0 h 324"/>
                <a:gd name="T10" fmla="*/ 1104 w 1104"/>
                <a:gd name="T11" fmla="*/ 57 h 324"/>
                <a:gd name="T12" fmla="*/ 429 w 1104"/>
                <a:gd name="T13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4" h="324">
                  <a:moveTo>
                    <a:pt x="429" y="324"/>
                  </a:moveTo>
                  <a:lnTo>
                    <a:pt x="0" y="324"/>
                  </a:ln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1104" y="57"/>
                  </a:lnTo>
                  <a:lnTo>
                    <a:pt x="429" y="324"/>
                  </a:lnTo>
                  <a:close/>
                </a:path>
              </a:pathLst>
            </a:custGeom>
            <a:solidFill>
              <a:srgbClr val="CEA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2988" y="1636"/>
              <a:ext cx="368" cy="81"/>
            </a:xfrm>
            <a:custGeom>
              <a:avLst/>
              <a:gdLst>
                <a:gd name="T0" fmla="*/ 429 w 1104"/>
                <a:gd name="T1" fmla="*/ 243 h 243"/>
                <a:gd name="T2" fmla="*/ 0 w 1104"/>
                <a:gd name="T3" fmla="*/ 243 h 243"/>
                <a:gd name="T4" fmla="*/ 838 w 1104"/>
                <a:gd name="T5" fmla="*/ 0 h 243"/>
                <a:gd name="T6" fmla="*/ 1104 w 1104"/>
                <a:gd name="T7" fmla="*/ 0 h 243"/>
                <a:gd name="T8" fmla="*/ 429 w 1104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4" h="243">
                  <a:moveTo>
                    <a:pt x="429" y="243"/>
                  </a:moveTo>
                  <a:lnTo>
                    <a:pt x="0" y="243"/>
                  </a:lnTo>
                  <a:lnTo>
                    <a:pt x="838" y="0"/>
                  </a:lnTo>
                  <a:lnTo>
                    <a:pt x="1104" y="0"/>
                  </a:lnTo>
                  <a:lnTo>
                    <a:pt x="429" y="243"/>
                  </a:lnTo>
                  <a:close/>
                </a:path>
              </a:pathLst>
            </a:custGeom>
            <a:solidFill>
              <a:srgbClr val="EFC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32"/>
            <p:cNvSpPr>
              <a:spLocks noChangeArrowheads="1"/>
            </p:cNvSpPr>
            <p:nvPr/>
          </p:nvSpPr>
          <p:spPr bwMode="auto">
            <a:xfrm>
              <a:off x="2988" y="1717"/>
              <a:ext cx="143" cy="28"/>
            </a:xfrm>
            <a:prstGeom prst="rect">
              <a:avLst/>
            </a:prstGeom>
            <a:solidFill>
              <a:srgbClr val="E2B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052" name="Picture 4" descr="ev3ì ëí ì´ë¯¸ì§ ê²ìê²°ê³¼">
            <a:extLst>
              <a:ext uri="{FF2B5EF4-FFF2-40B4-BE49-F238E27FC236}">
                <a16:creationId xmlns:a16="http://schemas.microsoft.com/office/drawing/2014/main" id="{BD727076-131C-4B40-9739-B2CAF623E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59" y="1313895"/>
            <a:ext cx="3572918" cy="211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ìì¼ì ë¼ì¸ì ëí ì´ë¯¸ì§ ê²ìê²°ê³¼">
            <a:extLst>
              <a:ext uri="{FF2B5EF4-FFF2-40B4-BE49-F238E27FC236}">
                <a16:creationId xmlns:a16="http://schemas.microsoft.com/office/drawing/2014/main" id="{C378A419-6C10-4DBF-A972-790CDA44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509" y="1313896"/>
            <a:ext cx="3293615" cy="217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DC9E41-5032-4D10-A537-06FB8A14E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75" y="4169521"/>
            <a:ext cx="5003227" cy="18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2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body" idx="1"/>
          </p:nvPr>
        </p:nvSpPr>
        <p:spPr>
          <a:xfrm>
            <a:off x="366607" y="325120"/>
            <a:ext cx="11761893" cy="768773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indent="0" defTabSz="121917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4800" dirty="0">
                <a:solidFill>
                  <a:schemeClr val="bg1"/>
                </a:solidFill>
                <a:latin typeface="Arial" charset="0"/>
                <a:ea typeface="Arial" charset="0"/>
              </a:rPr>
              <a:t>B.C.M - Proto type1</a:t>
            </a:r>
            <a:endParaRPr lang="ko-KR" altLang="en-US" sz="4800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pic>
        <p:nvPicPr>
          <p:cNvPr id="3" name="그림 2" descr="/Users/taehyun930/Library/Group Containers/L48J367XN4.com.infraware.PolarisOffice/EngineTemp/12475/fImage327822423949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978660"/>
            <a:ext cx="3002280" cy="2692400"/>
          </a:xfrm>
          <a:prstGeom prst="rect">
            <a:avLst/>
          </a:prstGeom>
          <a:noFill/>
        </p:spPr>
      </p:pic>
      <p:pic>
        <p:nvPicPr>
          <p:cNvPr id="4" name="그림 3" descr="/Users/taehyun930/Library/Group Containers/L48J367XN4.com.infraware.PolarisOffice/EngineTemp/12475/fImage17651942470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60" y="2018454"/>
            <a:ext cx="2954867" cy="2652607"/>
          </a:xfrm>
          <a:prstGeom prst="rect">
            <a:avLst/>
          </a:prstGeom>
          <a:noFill/>
        </p:spPr>
      </p:pic>
      <p:sp>
        <p:nvSpPr>
          <p:cNvPr id="5" name="Plus 4"/>
          <p:cNvSpPr>
            <a:spLocks/>
          </p:cNvSpPr>
          <p:nvPr/>
        </p:nvSpPr>
        <p:spPr>
          <a:xfrm>
            <a:off x="3703320" y="3156373"/>
            <a:ext cx="558800" cy="6451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6" name="Equal 5"/>
          <p:cNvSpPr>
            <a:spLocks/>
          </p:cNvSpPr>
          <p:nvPr/>
        </p:nvSpPr>
        <p:spPr>
          <a:xfrm>
            <a:off x="7460827" y="3156374"/>
            <a:ext cx="645160" cy="6883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9028007" y="2995507"/>
            <a:ext cx="1493520" cy="1568027"/>
          </a:xfrm>
          <a:prstGeom prst="rect">
            <a:avLst/>
          </a:prstGeom>
          <a:solidFill>
            <a:schemeClr val="bg1">
              <a:lumMod val="65000"/>
              <a:lumOff val="0"/>
            </a:schemeClr>
          </a:solidFill>
          <a:ln w="254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latin typeface="나눔고딕" charset="0"/>
                <a:ea typeface="나눔고딕" charset="0"/>
              </a:rPr>
              <a:t>EV3</a:t>
            </a:r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695267" y="2952327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9" name="Oval 8"/>
          <p:cNvSpPr>
            <a:spLocks/>
          </p:cNvSpPr>
          <p:nvPr/>
        </p:nvSpPr>
        <p:spPr>
          <a:xfrm>
            <a:off x="8706274" y="3843020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0" name="Oval 9"/>
          <p:cNvSpPr>
            <a:spLocks/>
          </p:cNvSpPr>
          <p:nvPr/>
        </p:nvSpPr>
        <p:spPr>
          <a:xfrm>
            <a:off x="10530839" y="3843020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1" name="Oval 10"/>
          <p:cNvSpPr>
            <a:spLocks/>
          </p:cNvSpPr>
          <p:nvPr/>
        </p:nvSpPr>
        <p:spPr>
          <a:xfrm>
            <a:off x="10519833" y="2995507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2" name="Moon 11"/>
          <p:cNvSpPr>
            <a:spLocks/>
          </p:cNvSpPr>
          <p:nvPr/>
        </p:nvSpPr>
        <p:spPr>
          <a:xfrm rot="20460000">
            <a:off x="9253221" y="2254673"/>
            <a:ext cx="398780" cy="806027"/>
          </a:xfrm>
          <a:prstGeom prst="moon">
            <a:avLst/>
          </a:prstGeom>
          <a:solidFill>
            <a:schemeClr val="accent3"/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3" name="Moon 12"/>
          <p:cNvSpPr>
            <a:spLocks/>
          </p:cNvSpPr>
          <p:nvPr/>
        </p:nvSpPr>
        <p:spPr>
          <a:xfrm rot="11220000">
            <a:off x="9876367" y="2200487"/>
            <a:ext cx="398780" cy="806027"/>
          </a:xfrm>
          <a:prstGeom prst="moon">
            <a:avLst/>
          </a:prstGeom>
          <a:solidFill>
            <a:schemeClr val="accent3"/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955041" y="5250181"/>
            <a:ext cx="6056207" cy="49415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anchor="t">
            <a:spAutoFit/>
          </a:bodyPr>
          <a:lstStyle/>
          <a:p>
            <a:pPr defTabSz="677316"/>
            <a:r>
              <a:rPr lang="en-US" altLang="ko-KR" sz="24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장점 : 크기가 작아 움직임이 보다 자유롭다. </a:t>
            </a:r>
            <a:endParaRPr lang="ko-KR" altLang="en-US" sz="24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955040" y="5894494"/>
            <a:ext cx="6527800" cy="49415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anchor="t">
            <a:spAutoFit/>
          </a:bodyPr>
          <a:lstStyle/>
          <a:p>
            <a:pPr defTabSz="677316"/>
            <a:r>
              <a:rPr lang="en-US" altLang="ko-KR" sz="24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단점 : 한번에 한 개씩 밖에 공을 옮기지 못한다. </a:t>
            </a:r>
            <a:endParaRPr lang="ko-KR" altLang="en-US" sz="24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9468274" y="2211494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72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/>
          </p:cNvSpPr>
          <p:nvPr/>
        </p:nvSpPr>
        <p:spPr>
          <a:xfrm>
            <a:off x="10369974" y="3349414"/>
            <a:ext cx="161713" cy="11099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10445327" y="4455160"/>
            <a:ext cx="892387" cy="162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 rot="2400000">
            <a:off x="9651153" y="4185920"/>
            <a:ext cx="892387" cy="162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body" idx="1"/>
          </p:nvPr>
        </p:nvSpPr>
        <p:spPr>
          <a:xfrm>
            <a:off x="366607" y="325120"/>
            <a:ext cx="11761893" cy="768773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indent="0" defTabSz="121917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4800" dirty="0">
                <a:solidFill>
                  <a:schemeClr val="bg1"/>
                </a:solidFill>
                <a:latin typeface="Arial" charset="0"/>
                <a:ea typeface="Arial" charset="0"/>
              </a:rPr>
              <a:t>B.C.M - Proto type2</a:t>
            </a:r>
            <a:endParaRPr lang="ko-KR" altLang="en-US" sz="4800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pic>
        <p:nvPicPr>
          <p:cNvPr id="3" name="그림 2" descr="/Users/taehyun930/Library/Group Containers/L48J367XN4.com.infraware.PolarisOffice/EngineTemp/12475/fImage32782243828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978660"/>
            <a:ext cx="3002280" cy="2692400"/>
          </a:xfrm>
          <a:prstGeom prst="rect">
            <a:avLst/>
          </a:prstGeom>
          <a:noFill/>
        </p:spPr>
      </p:pic>
      <p:sp>
        <p:nvSpPr>
          <p:cNvPr id="5" name="Plus 4"/>
          <p:cNvSpPr>
            <a:spLocks/>
          </p:cNvSpPr>
          <p:nvPr/>
        </p:nvSpPr>
        <p:spPr>
          <a:xfrm>
            <a:off x="3703320" y="3156373"/>
            <a:ext cx="558800" cy="6451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6" name="Equal 5"/>
          <p:cNvSpPr>
            <a:spLocks/>
          </p:cNvSpPr>
          <p:nvPr/>
        </p:nvSpPr>
        <p:spPr>
          <a:xfrm>
            <a:off x="7460827" y="3156374"/>
            <a:ext cx="645160" cy="6883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330353" y="3919221"/>
            <a:ext cx="1493520" cy="612140"/>
          </a:xfrm>
          <a:prstGeom prst="rect">
            <a:avLst/>
          </a:prstGeom>
          <a:solidFill>
            <a:schemeClr val="bg1">
              <a:lumMod val="65000"/>
              <a:lumOff val="0"/>
            </a:schemeClr>
          </a:solidFill>
          <a:ln w="254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latin typeface="나눔고딕" charset="0"/>
                <a:ea typeface="나눔고딕" charset="0"/>
              </a:rPr>
              <a:t>EV3</a:t>
            </a:r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0" name="Oval 9"/>
          <p:cNvSpPr>
            <a:spLocks/>
          </p:cNvSpPr>
          <p:nvPr/>
        </p:nvSpPr>
        <p:spPr>
          <a:xfrm>
            <a:off x="9221894" y="4305300"/>
            <a:ext cx="515620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1" name="Oval 10"/>
          <p:cNvSpPr>
            <a:spLocks/>
          </p:cNvSpPr>
          <p:nvPr/>
        </p:nvSpPr>
        <p:spPr>
          <a:xfrm>
            <a:off x="8330354" y="4305300"/>
            <a:ext cx="537633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955041" y="5250181"/>
            <a:ext cx="6056207" cy="49415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anchor="t">
            <a:spAutoFit/>
          </a:bodyPr>
          <a:lstStyle/>
          <a:p>
            <a:pPr defTabSz="677316"/>
            <a:r>
              <a:rPr lang="en-US" altLang="ko-KR" sz="24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장점 : 한 번에 많은 공을 옮길 수 있다. </a:t>
            </a:r>
            <a:endParaRPr lang="ko-KR" altLang="en-US" sz="24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955041" y="5894494"/>
            <a:ext cx="9845039" cy="49415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anchor="t">
            <a:spAutoFit/>
          </a:bodyPr>
          <a:lstStyle/>
          <a:p>
            <a:pPr defTabSz="677316"/>
            <a:r>
              <a:rPr lang="en-US" altLang="ko-KR" sz="24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단점 : 공을 바구니에 넣는 것을 실패할 수 있다. &gt;&gt; 시간 추가 소요발생 </a:t>
            </a:r>
            <a:endParaRPr lang="ko-KR" altLang="en-US" sz="24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6" name="그림 15" descr="/Users/taehyun930/Library/Group Containers/L48J367XN4.com.infraware.PolarisOffice/EngineTemp/12475/fImage226920451166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93" y="1979507"/>
            <a:ext cx="3025987" cy="2680547"/>
          </a:xfrm>
          <a:prstGeom prst="rect">
            <a:avLst/>
          </a:prstGeom>
          <a:noFill/>
        </p:spPr>
      </p:pic>
      <p:sp>
        <p:nvSpPr>
          <p:cNvPr id="17" name="Manual Operation 16"/>
          <p:cNvSpPr>
            <a:spLocks/>
          </p:cNvSpPr>
          <p:nvPr/>
        </p:nvSpPr>
        <p:spPr>
          <a:xfrm>
            <a:off x="8448041" y="2876974"/>
            <a:ext cx="1257300" cy="1042247"/>
          </a:xfrm>
          <a:prstGeom prst="flowChartManualOperation">
            <a:avLst/>
          </a:prstGeom>
          <a:solidFill>
            <a:schemeClr val="accent6">
              <a:lumMod val="50000"/>
              <a:lumOff val="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>
          <a:xfrm>
            <a:off x="10284461" y="4433994"/>
            <a:ext cx="204047" cy="1837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21" name="Oval 20"/>
          <p:cNvSpPr>
            <a:spLocks/>
          </p:cNvSpPr>
          <p:nvPr/>
        </p:nvSpPr>
        <p:spPr>
          <a:xfrm>
            <a:off x="9704494" y="3924301"/>
            <a:ext cx="204047" cy="1837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22" name="Moon 21"/>
          <p:cNvSpPr>
            <a:spLocks/>
          </p:cNvSpPr>
          <p:nvPr/>
        </p:nvSpPr>
        <p:spPr>
          <a:xfrm rot="16800000">
            <a:off x="11443547" y="4315460"/>
            <a:ext cx="398780" cy="806027"/>
          </a:xfrm>
          <a:prstGeom prst="moon">
            <a:avLst/>
          </a:prstGeom>
          <a:solidFill>
            <a:schemeClr val="accent3"/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>
            <a:off x="11143827" y="4433147"/>
            <a:ext cx="204047" cy="1837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>
          <a:xfrm>
            <a:off x="10530839" y="3371427"/>
            <a:ext cx="645160" cy="10634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10563014" y="3961554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Oval 26"/>
          <p:cNvSpPr>
            <a:spLocks/>
          </p:cNvSpPr>
          <p:nvPr/>
        </p:nvSpPr>
        <p:spPr>
          <a:xfrm>
            <a:off x="11412221" y="4251114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>
            <a:off x="8824807" y="3381587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body" idx="1"/>
          </p:nvPr>
        </p:nvSpPr>
        <p:spPr>
          <a:xfrm>
            <a:off x="366607" y="325120"/>
            <a:ext cx="11761893" cy="768773"/>
          </a:xfrm>
          <a:prstGeom prst="rect">
            <a:avLst/>
          </a:prstGeom>
        </p:spPr>
        <p:txBody>
          <a:bodyPr vert="horz" wrap="square" lIns="121920" tIns="60960" rIns="121920" bIns="60960" anchor="ctr">
            <a:noAutofit/>
          </a:bodyPr>
          <a:lstStyle/>
          <a:p>
            <a:pPr marL="0" indent="0" defTabSz="121917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4800" dirty="0">
                <a:solidFill>
                  <a:schemeClr val="bg1"/>
                </a:solidFill>
                <a:latin typeface="Arial" charset="0"/>
                <a:ea typeface="Arial" charset="0"/>
              </a:rPr>
              <a:t>B.C.M - Proto type3</a:t>
            </a:r>
            <a:endParaRPr lang="ko-KR" altLang="en-US" sz="4800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pic>
        <p:nvPicPr>
          <p:cNvPr id="3" name="그림 2" descr="/Users/taehyun930/Library/Group Containers/L48J367XN4.com.infraware.PolarisOffice/EngineTemp/12475/fImage32782246785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978660"/>
            <a:ext cx="3002280" cy="2692400"/>
          </a:xfrm>
          <a:prstGeom prst="rect">
            <a:avLst/>
          </a:prstGeom>
          <a:noFill/>
        </p:spPr>
      </p:pic>
      <p:sp>
        <p:nvSpPr>
          <p:cNvPr id="5" name="Plus 4"/>
          <p:cNvSpPr>
            <a:spLocks/>
          </p:cNvSpPr>
          <p:nvPr/>
        </p:nvSpPr>
        <p:spPr>
          <a:xfrm>
            <a:off x="3703320" y="3156373"/>
            <a:ext cx="558800" cy="6451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6" name="Equal 5"/>
          <p:cNvSpPr>
            <a:spLocks/>
          </p:cNvSpPr>
          <p:nvPr/>
        </p:nvSpPr>
        <p:spPr>
          <a:xfrm>
            <a:off x="7460827" y="3156374"/>
            <a:ext cx="645160" cy="6883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974667" y="2072640"/>
            <a:ext cx="1493520" cy="1568027"/>
          </a:xfrm>
          <a:prstGeom prst="rect">
            <a:avLst/>
          </a:prstGeom>
          <a:solidFill>
            <a:schemeClr val="bg1">
              <a:lumMod val="65000"/>
              <a:lumOff val="0"/>
            </a:schemeClr>
          </a:solidFill>
          <a:ln w="254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latin typeface="나눔고딕" charset="0"/>
                <a:ea typeface="나눔고딕" charset="0"/>
              </a:rPr>
              <a:t>EV3</a:t>
            </a:r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695267" y="2071793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9" name="Oval 8"/>
          <p:cNvSpPr>
            <a:spLocks/>
          </p:cNvSpPr>
          <p:nvPr/>
        </p:nvSpPr>
        <p:spPr>
          <a:xfrm>
            <a:off x="8695267" y="3016673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0" name="Oval 9"/>
          <p:cNvSpPr>
            <a:spLocks/>
          </p:cNvSpPr>
          <p:nvPr/>
        </p:nvSpPr>
        <p:spPr>
          <a:xfrm>
            <a:off x="10434321" y="3016673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1" name="Oval 10"/>
          <p:cNvSpPr>
            <a:spLocks/>
          </p:cNvSpPr>
          <p:nvPr/>
        </p:nvSpPr>
        <p:spPr>
          <a:xfrm>
            <a:off x="10434321" y="2072640"/>
            <a:ext cx="280247" cy="612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955041" y="5250181"/>
            <a:ext cx="6056207" cy="49415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anchor="t">
            <a:spAutoFit/>
          </a:bodyPr>
          <a:lstStyle/>
          <a:p>
            <a:pPr defTabSz="677316"/>
            <a:r>
              <a:rPr lang="en-US" altLang="ko-KR" sz="24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장점 : 한 번에 많은 공 이동가능 </a:t>
            </a:r>
            <a:endParaRPr lang="ko-KR" altLang="en-US" sz="24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955041" y="5894494"/>
            <a:ext cx="8052647" cy="863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anchor="t">
            <a:spAutoFit/>
          </a:bodyPr>
          <a:lstStyle/>
          <a:p>
            <a:pPr defTabSz="677316"/>
            <a:r>
              <a:rPr lang="en-US" altLang="ko-KR" sz="2400" dirty="0">
                <a:solidFill>
                  <a:schemeClr val="bg1"/>
                </a:solidFill>
                <a:latin typeface="나눔고딕" charset="0"/>
                <a:ea typeface="나눔고딕" charset="0"/>
              </a:rPr>
              <a:t>단점 : 뒤에 달린 고무래 때문에 움직임이 다소 자유롭지 못함</a:t>
            </a:r>
            <a:endParaRPr lang="ko-KR" altLang="en-US" sz="2400" dirty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7" name="그림 16" descr="/Users/taehyun930/Library/Group Containers/L48J367XN4.com.infraware.PolarisOffice/EngineTemp/12475/fImage5826648166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1" y="1965113"/>
            <a:ext cx="2721185" cy="2705947"/>
          </a:xfrm>
          <a:prstGeom prst="rect">
            <a:avLst/>
          </a:prstGeom>
          <a:noFill/>
        </p:spPr>
      </p:pic>
      <p:sp>
        <p:nvSpPr>
          <p:cNvPr id="18" name="L-Shape 17"/>
          <p:cNvSpPr>
            <a:spLocks/>
          </p:cNvSpPr>
          <p:nvPr/>
        </p:nvSpPr>
        <p:spPr>
          <a:xfrm>
            <a:off x="7460827" y="3843868"/>
            <a:ext cx="2416387" cy="1482513"/>
          </a:xfrm>
          <a:prstGeom prst="corner">
            <a:avLst>
              <a:gd name="adj1" fmla="val 19611"/>
              <a:gd name="adj2" fmla="val 18106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rgbClr val="6D6D6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19" name="L-Shape 18"/>
          <p:cNvSpPr>
            <a:spLocks/>
          </p:cNvSpPr>
          <p:nvPr/>
        </p:nvSpPr>
        <p:spPr>
          <a:xfrm flipH="1">
            <a:off x="9479280" y="3843868"/>
            <a:ext cx="2416387" cy="1482513"/>
          </a:xfrm>
          <a:prstGeom prst="corner">
            <a:avLst>
              <a:gd name="adj1" fmla="val 19611"/>
              <a:gd name="adj2" fmla="val 18106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rgbClr val="6D6D6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9468274" y="3638973"/>
            <a:ext cx="505460" cy="16865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chemeClr val="bg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sp>
        <p:nvSpPr>
          <p:cNvPr id="21" name="Oval 20"/>
          <p:cNvSpPr>
            <a:spLocks/>
          </p:cNvSpPr>
          <p:nvPr/>
        </p:nvSpPr>
        <p:spPr>
          <a:xfrm>
            <a:off x="11164993" y="4251114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Oval 21"/>
          <p:cNvSpPr>
            <a:spLocks/>
          </p:cNvSpPr>
          <p:nvPr/>
        </p:nvSpPr>
        <p:spPr>
          <a:xfrm>
            <a:off x="10863581" y="4584701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>
            <a:off x="10423314" y="4251961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Oval 23"/>
          <p:cNvSpPr>
            <a:spLocks/>
          </p:cNvSpPr>
          <p:nvPr/>
        </p:nvSpPr>
        <p:spPr>
          <a:xfrm>
            <a:off x="10026227" y="4584701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Oval 24"/>
          <p:cNvSpPr>
            <a:spLocks/>
          </p:cNvSpPr>
          <p:nvPr/>
        </p:nvSpPr>
        <p:spPr>
          <a:xfrm>
            <a:off x="8437881" y="4295141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8137314" y="4627881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Oval 26"/>
          <p:cNvSpPr>
            <a:spLocks/>
          </p:cNvSpPr>
          <p:nvPr/>
        </p:nvSpPr>
        <p:spPr>
          <a:xfrm>
            <a:off x="7697047" y="4295141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>
            <a:off x="8834967" y="4573694"/>
            <a:ext cx="495300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24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24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9" name="Right Arrow 28"/>
          <p:cNvSpPr>
            <a:spLocks/>
          </p:cNvSpPr>
          <p:nvPr/>
        </p:nvSpPr>
        <p:spPr>
          <a:xfrm>
            <a:off x="8695267" y="3639821"/>
            <a:ext cx="762847" cy="45127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r>
              <a:rPr lang="en-US" altLang="ko-KR" sz="1467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센서</a:t>
            </a:r>
            <a:endParaRPr lang="ko-KR" altLang="en-US" sz="1467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Rectangle 29"/>
          <p:cNvSpPr>
            <a:spLocks/>
          </p:cNvSpPr>
          <p:nvPr/>
        </p:nvSpPr>
        <p:spPr>
          <a:xfrm>
            <a:off x="9489440" y="3757507"/>
            <a:ext cx="452120" cy="2692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677316"/>
            <a:endParaRPr lang="ko-KR" altLang="en-US" sz="2400" dirty="0">
              <a:latin typeface="나눔고딕" charset="0"/>
              <a:ea typeface="나눔고딕" charset="0"/>
            </a:endParaRPr>
          </a:p>
        </p:txBody>
      </p:sp>
      <p:cxnSp>
        <p:nvCxnSpPr>
          <p:cNvPr id="31" name="Line 30"/>
          <p:cNvCxnSpPr/>
          <p:nvPr/>
        </p:nvCxnSpPr>
        <p:spPr>
          <a:xfrm flipV="1">
            <a:off x="9919547" y="3843867"/>
            <a:ext cx="1804247" cy="22013"/>
          </a:xfrm>
          <a:prstGeom prst="line">
            <a:avLst/>
          </a:prstGeom>
          <a:ln w="9525" cap="flat" cmpd="sng">
            <a:solidFill>
              <a:srgbClr val="FFFF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Line 31"/>
          <p:cNvCxnSpPr/>
          <p:nvPr/>
        </p:nvCxnSpPr>
        <p:spPr>
          <a:xfrm flipV="1">
            <a:off x="7708054" y="3843867"/>
            <a:ext cx="1804247" cy="22013"/>
          </a:xfrm>
          <a:prstGeom prst="line">
            <a:avLst/>
          </a:prstGeom>
          <a:ln w="9525" cap="flat" cmpd="sng">
            <a:solidFill>
              <a:srgbClr val="FFFF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307</Words>
  <Application>Microsoft Office PowerPoint</Application>
  <PresentationFormat>와이드스크린</PresentationFormat>
  <Paragraphs>105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HY견고딕</vt:lpstr>
      <vt:lpstr>Kozuka Gothic Pr6N EL</vt:lpstr>
      <vt:lpstr>나눔고딕</vt:lpstr>
      <vt:lpstr>맑은 고딕</vt:lpstr>
      <vt:lpstr>Arial</vt:lpstr>
      <vt:lpstr>Arial Black</vt:lpstr>
      <vt:lpstr>Bahnschrift Condensed</vt:lpstr>
      <vt:lpstr>Bahnschrift Light SemiCondensed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More than 800 times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 Sensor</vt:lpstr>
      <vt:lpstr>PowerPoint 프레젠테이션</vt:lpstr>
      <vt:lpstr>PowerPoint 프레젠테이션</vt:lpstr>
      <vt:lpstr>문제 재분석</vt:lpstr>
      <vt:lpstr>Our final model</vt:lpstr>
      <vt:lpstr>외형</vt:lpstr>
      <vt:lpstr>간이 맵 모형</vt:lpstr>
      <vt:lpstr>공</vt:lpstr>
      <vt:lpstr>주행 동영상</vt:lpstr>
      <vt:lpstr>PowerPoint 프레젠테이션</vt:lpstr>
      <vt:lpstr>PowerPoint 프레젠테이션</vt:lpstr>
      <vt:lpstr>PowerPoint 프레젠테이션</vt:lpstr>
      <vt:lpstr>문제점  1 .  센서 </vt:lpstr>
      <vt:lpstr>문제점  2. 하드웨어적인문제</vt:lpstr>
      <vt:lpstr>We Learn from this project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 지용</cp:lastModifiedBy>
  <cp:revision>101</cp:revision>
  <dcterms:created xsi:type="dcterms:W3CDTF">2018-02-02T07:08:30Z</dcterms:created>
  <dcterms:modified xsi:type="dcterms:W3CDTF">2018-12-13T06:10:54Z</dcterms:modified>
</cp:coreProperties>
</file>